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4"/>
    <p:sldMasterId id="2147483773" r:id="rId5"/>
    <p:sldMasterId id="2147483786" r:id="rId6"/>
    <p:sldMasterId id="2147483906" r:id="rId7"/>
    <p:sldMasterId id="2147483917" r:id="rId8"/>
    <p:sldMasterId id="2147483928" r:id="rId9"/>
  </p:sldMasterIdLst>
  <p:notesMasterIdLst>
    <p:notesMasterId r:id="rId34"/>
  </p:notesMasterIdLst>
  <p:handoutMasterIdLst>
    <p:handoutMasterId r:id="rId35"/>
  </p:handoutMasterIdLst>
  <p:sldIdLst>
    <p:sldId id="256" r:id="rId10"/>
    <p:sldId id="268" r:id="rId11"/>
    <p:sldId id="269" r:id="rId12"/>
    <p:sldId id="270" r:id="rId13"/>
    <p:sldId id="277" r:id="rId14"/>
    <p:sldId id="293" r:id="rId15"/>
    <p:sldId id="279" r:id="rId16"/>
    <p:sldId id="278" r:id="rId17"/>
    <p:sldId id="257" r:id="rId18"/>
    <p:sldId id="285" r:id="rId19"/>
    <p:sldId id="286" r:id="rId20"/>
    <p:sldId id="287" r:id="rId21"/>
    <p:sldId id="288" r:id="rId22"/>
    <p:sldId id="289" r:id="rId23"/>
    <p:sldId id="298" r:id="rId24"/>
    <p:sldId id="290" r:id="rId25"/>
    <p:sldId id="275" r:id="rId26"/>
    <p:sldId id="291" r:id="rId27"/>
    <p:sldId id="292" r:id="rId28"/>
    <p:sldId id="276" r:id="rId29"/>
    <p:sldId id="297" r:id="rId30"/>
    <p:sldId id="280" r:id="rId31"/>
    <p:sldId id="282" r:id="rId32"/>
    <p:sldId id="294" r:id="rId33"/>
  </p:sldIdLst>
  <p:sldSz cx="10160000" cy="5715000"/>
  <p:notesSz cx="6797675" cy="9872663"/>
  <p:defaultTextStyle>
    <a:defPPr>
      <a:defRPr lang="fr-FR"/>
    </a:defPPr>
    <a:lvl1pPr algn="l" defTabSz="796925" rtl="0" fontAlgn="base">
      <a:spcBef>
        <a:spcPct val="0"/>
      </a:spcBef>
      <a:spcAft>
        <a:spcPct val="0"/>
      </a:spcAft>
      <a:defRPr sz="1500" kern="1200">
        <a:solidFill>
          <a:schemeClr val="tx1"/>
        </a:solidFill>
        <a:latin typeface="Arial" charset="0"/>
        <a:ea typeface="+mn-ea"/>
        <a:cs typeface="Arial" charset="0"/>
      </a:defRPr>
    </a:lvl1pPr>
    <a:lvl2pPr marL="398463" indent="58738" algn="l" defTabSz="796925" rtl="0" fontAlgn="base">
      <a:spcBef>
        <a:spcPct val="0"/>
      </a:spcBef>
      <a:spcAft>
        <a:spcPct val="0"/>
      </a:spcAft>
      <a:defRPr sz="1500" kern="1200">
        <a:solidFill>
          <a:schemeClr val="tx1"/>
        </a:solidFill>
        <a:latin typeface="Arial" charset="0"/>
        <a:ea typeface="+mn-ea"/>
        <a:cs typeface="Arial" charset="0"/>
      </a:defRPr>
    </a:lvl2pPr>
    <a:lvl3pPr marL="796925" indent="117475" algn="l" defTabSz="796925" rtl="0" fontAlgn="base">
      <a:spcBef>
        <a:spcPct val="0"/>
      </a:spcBef>
      <a:spcAft>
        <a:spcPct val="0"/>
      </a:spcAft>
      <a:defRPr sz="1500" kern="1200">
        <a:solidFill>
          <a:schemeClr val="tx1"/>
        </a:solidFill>
        <a:latin typeface="Arial" charset="0"/>
        <a:ea typeface="+mn-ea"/>
        <a:cs typeface="Arial" charset="0"/>
      </a:defRPr>
    </a:lvl3pPr>
    <a:lvl4pPr marL="1195388" indent="176213" algn="l" defTabSz="796925" rtl="0" fontAlgn="base">
      <a:spcBef>
        <a:spcPct val="0"/>
      </a:spcBef>
      <a:spcAft>
        <a:spcPct val="0"/>
      </a:spcAft>
      <a:defRPr sz="1500" kern="1200">
        <a:solidFill>
          <a:schemeClr val="tx1"/>
        </a:solidFill>
        <a:latin typeface="Arial" charset="0"/>
        <a:ea typeface="+mn-ea"/>
        <a:cs typeface="Arial" charset="0"/>
      </a:defRPr>
    </a:lvl4pPr>
    <a:lvl5pPr marL="1593850" indent="234950" algn="l" defTabSz="796925"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au Sophie" initials="MS" lastIdx="8" clrIdx="0">
    <p:extLst>
      <p:ext uri="{19B8F6BF-5375-455C-9EA6-DF929625EA0E}">
        <p15:presenceInfo xmlns:p15="http://schemas.microsoft.com/office/powerpoint/2012/main" userId="S-1-5-21-335591254-3743126510-2744721249-10768" providerId="AD"/>
      </p:ext>
    </p:extLst>
  </p:cmAuthor>
  <p:cmAuthor id="2" name="serge mortitx" initials="sm" lastIdx="9" clrIdx="1">
    <p:extLst>
      <p:ext uri="{19B8F6BF-5375-455C-9EA6-DF929625EA0E}">
        <p15:presenceInfo xmlns:p15="http://schemas.microsoft.com/office/powerpoint/2012/main" userId="3241b776ff621f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5FFFF"/>
    <a:srgbClr val="CCFFFF"/>
    <a:srgbClr val="CCCCFF"/>
    <a:srgbClr val="FFFFFF"/>
    <a:srgbClr val="FFFFCC"/>
    <a:srgbClr val="FF99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5" autoAdjust="0"/>
    <p:restoredTop sz="89003" autoAdjust="0"/>
  </p:normalViewPr>
  <p:slideViewPr>
    <p:cSldViewPr snapToGrid="0" snapToObjects="1">
      <p:cViewPr varScale="1">
        <p:scale>
          <a:sx n="171" d="100"/>
          <a:sy n="171" d="100"/>
        </p:scale>
        <p:origin x="984" y="138"/>
      </p:cViewPr>
      <p:guideLst>
        <p:guide orient="horz" pos="1800"/>
        <p:guide pos="3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4014" y="108"/>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galaxi.extranet.cnes.fr/sites/ASC/FitZen/Ple%20TRESO/2025/Cours%202024-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Nombre</a:t>
            </a:r>
            <a:r>
              <a:rPr lang="fr-FR" baseline="0" dirty="0"/>
              <a:t> heures de cours</a:t>
            </a:r>
            <a:endParaRPr lang="fr-FR" dirty="0"/>
          </a:p>
        </c:rich>
      </c:tx>
      <c:layout>
        <c:manualLayout>
          <c:xMode val="edge"/>
          <c:yMode val="edge"/>
          <c:x val="0.41529255361566142"/>
          <c:y val="0.8401336022682215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4.3529304795330147E-2"/>
          <c:y val="5.0915740976898903E-2"/>
          <c:w val="0.93130588285666294"/>
          <c:h val="0.79365630814262167"/>
        </c:manualLayout>
      </c:layout>
      <c:barChart>
        <c:barDir val="col"/>
        <c:grouping val="clustered"/>
        <c:varyColors val="0"/>
        <c:ser>
          <c:idx val="0"/>
          <c:order val="0"/>
          <c:tx>
            <c:strRef>
              <c:f>'STATS section'!$C$12</c:f>
              <c:strCache>
                <c:ptCount val="1"/>
                <c:pt idx="0">
                  <c:v>2009-2010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section'!$D$12</c:f>
              <c:numCache>
                <c:formatCode>General</c:formatCode>
                <c:ptCount val="1"/>
                <c:pt idx="0">
                  <c:v>757</c:v>
                </c:pt>
              </c:numCache>
            </c:numRef>
          </c:val>
          <c:extLst>
            <c:ext xmlns:c16="http://schemas.microsoft.com/office/drawing/2014/chart" uri="{C3380CC4-5D6E-409C-BE32-E72D297353CC}">
              <c16:uniqueId val="{00000000-5646-4B5E-AD67-686120609A66}"/>
            </c:ext>
          </c:extLst>
        </c:ser>
        <c:ser>
          <c:idx val="1"/>
          <c:order val="1"/>
          <c:tx>
            <c:strRef>
              <c:f>'STATS section'!$C$13</c:f>
              <c:strCache>
                <c:ptCount val="1"/>
                <c:pt idx="0">
                  <c:v>2010-2011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section'!$D$13</c:f>
              <c:numCache>
                <c:formatCode>General</c:formatCode>
                <c:ptCount val="1"/>
                <c:pt idx="0">
                  <c:v>828</c:v>
                </c:pt>
              </c:numCache>
            </c:numRef>
          </c:val>
          <c:extLst>
            <c:ext xmlns:c16="http://schemas.microsoft.com/office/drawing/2014/chart" uri="{C3380CC4-5D6E-409C-BE32-E72D297353CC}">
              <c16:uniqueId val="{00000001-5646-4B5E-AD67-686120609A66}"/>
            </c:ext>
          </c:extLst>
        </c:ser>
        <c:ser>
          <c:idx val="2"/>
          <c:order val="2"/>
          <c:tx>
            <c:strRef>
              <c:f>'STATS section'!$C$14</c:f>
              <c:strCache>
                <c:ptCount val="1"/>
                <c:pt idx="0">
                  <c:v>2011-2012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section'!$D$14</c:f>
              <c:numCache>
                <c:formatCode>0</c:formatCode>
                <c:ptCount val="1"/>
                <c:pt idx="0">
                  <c:v>845</c:v>
                </c:pt>
              </c:numCache>
            </c:numRef>
          </c:val>
          <c:extLst>
            <c:ext xmlns:c16="http://schemas.microsoft.com/office/drawing/2014/chart" uri="{C3380CC4-5D6E-409C-BE32-E72D297353CC}">
              <c16:uniqueId val="{00000002-5646-4B5E-AD67-686120609A66}"/>
            </c:ext>
          </c:extLst>
        </c:ser>
        <c:ser>
          <c:idx val="3"/>
          <c:order val="3"/>
          <c:tx>
            <c:strRef>
              <c:f>'STATS section'!$C$15</c:f>
              <c:strCache>
                <c:ptCount val="1"/>
                <c:pt idx="0">
                  <c:v>2012-2013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section'!$D$15</c:f>
              <c:numCache>
                <c:formatCode>General</c:formatCode>
                <c:ptCount val="1"/>
                <c:pt idx="0">
                  <c:v>915</c:v>
                </c:pt>
              </c:numCache>
            </c:numRef>
          </c:val>
          <c:extLst>
            <c:ext xmlns:c16="http://schemas.microsoft.com/office/drawing/2014/chart" uri="{C3380CC4-5D6E-409C-BE32-E72D297353CC}">
              <c16:uniqueId val="{00000003-5646-4B5E-AD67-686120609A66}"/>
            </c:ext>
          </c:extLst>
        </c:ser>
        <c:ser>
          <c:idx val="4"/>
          <c:order val="4"/>
          <c:tx>
            <c:strRef>
              <c:f>'STATS section'!$C$16</c:f>
              <c:strCache>
                <c:ptCount val="1"/>
                <c:pt idx="0">
                  <c:v>2013-2014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section'!$D$16</c:f>
              <c:numCache>
                <c:formatCode>0</c:formatCode>
                <c:ptCount val="1"/>
                <c:pt idx="0">
                  <c:v>974</c:v>
                </c:pt>
              </c:numCache>
            </c:numRef>
          </c:val>
          <c:extLst>
            <c:ext xmlns:c16="http://schemas.microsoft.com/office/drawing/2014/chart" uri="{C3380CC4-5D6E-409C-BE32-E72D297353CC}">
              <c16:uniqueId val="{00000004-5646-4B5E-AD67-686120609A66}"/>
            </c:ext>
          </c:extLst>
        </c:ser>
        <c:ser>
          <c:idx val="5"/>
          <c:order val="5"/>
          <c:tx>
            <c:strRef>
              <c:f>'STATS section'!$C$17</c:f>
              <c:strCache>
                <c:ptCount val="1"/>
                <c:pt idx="0">
                  <c:v>2014-2015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section'!$D$17</c:f>
              <c:numCache>
                <c:formatCode>General</c:formatCode>
                <c:ptCount val="1"/>
                <c:pt idx="0">
                  <c:v>927</c:v>
                </c:pt>
              </c:numCache>
            </c:numRef>
          </c:val>
          <c:extLst>
            <c:ext xmlns:c16="http://schemas.microsoft.com/office/drawing/2014/chart" uri="{C3380CC4-5D6E-409C-BE32-E72D297353CC}">
              <c16:uniqueId val="{00000005-5646-4B5E-AD67-686120609A66}"/>
            </c:ext>
          </c:extLst>
        </c:ser>
        <c:ser>
          <c:idx val="6"/>
          <c:order val="6"/>
          <c:tx>
            <c:strRef>
              <c:f>'STATS section'!$C$18</c:f>
              <c:strCache>
                <c:ptCount val="1"/>
                <c:pt idx="0">
                  <c:v>2015-2016 </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section'!$D$18</c:f>
              <c:numCache>
                <c:formatCode>General</c:formatCode>
                <c:ptCount val="1"/>
                <c:pt idx="0">
                  <c:v>932</c:v>
                </c:pt>
              </c:numCache>
            </c:numRef>
          </c:val>
          <c:extLst>
            <c:ext xmlns:c16="http://schemas.microsoft.com/office/drawing/2014/chart" uri="{C3380CC4-5D6E-409C-BE32-E72D297353CC}">
              <c16:uniqueId val="{00000006-5646-4B5E-AD67-686120609A66}"/>
            </c:ext>
          </c:extLst>
        </c:ser>
        <c:ser>
          <c:idx val="7"/>
          <c:order val="7"/>
          <c:tx>
            <c:strRef>
              <c:f>'STATS section'!$C$19</c:f>
              <c:strCache>
                <c:ptCount val="1"/>
                <c:pt idx="0">
                  <c:v>2016-2017</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section'!$D$19</c:f>
              <c:numCache>
                <c:formatCode>General</c:formatCode>
                <c:ptCount val="1"/>
                <c:pt idx="0">
                  <c:v>873</c:v>
                </c:pt>
              </c:numCache>
            </c:numRef>
          </c:val>
          <c:extLst>
            <c:ext xmlns:c16="http://schemas.microsoft.com/office/drawing/2014/chart" uri="{C3380CC4-5D6E-409C-BE32-E72D297353CC}">
              <c16:uniqueId val="{00000007-5646-4B5E-AD67-686120609A66}"/>
            </c:ext>
          </c:extLst>
        </c:ser>
        <c:ser>
          <c:idx val="8"/>
          <c:order val="8"/>
          <c:tx>
            <c:strRef>
              <c:f>'STATS section'!$C$20</c:f>
              <c:strCache>
                <c:ptCount val="1"/>
                <c:pt idx="0">
                  <c:v>2017-2018 </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section'!$D$20</c:f>
              <c:numCache>
                <c:formatCode>General</c:formatCode>
                <c:ptCount val="1"/>
                <c:pt idx="0">
                  <c:v>1012</c:v>
                </c:pt>
              </c:numCache>
            </c:numRef>
          </c:val>
          <c:extLst>
            <c:ext xmlns:c16="http://schemas.microsoft.com/office/drawing/2014/chart" uri="{C3380CC4-5D6E-409C-BE32-E72D297353CC}">
              <c16:uniqueId val="{00000008-5646-4B5E-AD67-686120609A66}"/>
            </c:ext>
          </c:extLst>
        </c:ser>
        <c:ser>
          <c:idx val="9"/>
          <c:order val="9"/>
          <c:tx>
            <c:strRef>
              <c:f>'STATS section'!$C$21</c:f>
              <c:strCache>
                <c:ptCount val="1"/>
                <c:pt idx="0">
                  <c:v>2018-2019 </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section'!$D$21</c:f>
              <c:numCache>
                <c:formatCode>General</c:formatCode>
                <c:ptCount val="1"/>
                <c:pt idx="0">
                  <c:v>1046</c:v>
                </c:pt>
              </c:numCache>
            </c:numRef>
          </c:val>
          <c:extLst>
            <c:ext xmlns:c16="http://schemas.microsoft.com/office/drawing/2014/chart" uri="{C3380CC4-5D6E-409C-BE32-E72D297353CC}">
              <c16:uniqueId val="{00000009-5646-4B5E-AD67-686120609A66}"/>
            </c:ext>
          </c:extLst>
        </c:ser>
        <c:ser>
          <c:idx val="10"/>
          <c:order val="10"/>
          <c:tx>
            <c:strRef>
              <c:f>'STATS section'!$C$22</c:f>
              <c:strCache>
                <c:ptCount val="1"/>
                <c:pt idx="0">
                  <c:v>2019/2020</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section'!$D$22</c:f>
              <c:numCache>
                <c:formatCode>General</c:formatCode>
                <c:ptCount val="1"/>
                <c:pt idx="0">
                  <c:v>926</c:v>
                </c:pt>
              </c:numCache>
            </c:numRef>
          </c:val>
          <c:extLst>
            <c:ext xmlns:c16="http://schemas.microsoft.com/office/drawing/2014/chart" uri="{C3380CC4-5D6E-409C-BE32-E72D297353CC}">
              <c16:uniqueId val="{0000000A-5646-4B5E-AD67-686120609A66}"/>
            </c:ext>
          </c:extLst>
        </c:ser>
        <c:ser>
          <c:idx val="11"/>
          <c:order val="11"/>
          <c:tx>
            <c:strRef>
              <c:f>'STATS section'!$C$23</c:f>
              <c:strCache>
                <c:ptCount val="1"/>
                <c:pt idx="0">
                  <c:v>2020/2021</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section'!$D$23</c:f>
              <c:numCache>
                <c:formatCode>General</c:formatCode>
                <c:ptCount val="1"/>
                <c:pt idx="0">
                  <c:v>870</c:v>
                </c:pt>
              </c:numCache>
            </c:numRef>
          </c:val>
          <c:extLst>
            <c:ext xmlns:c16="http://schemas.microsoft.com/office/drawing/2014/chart" uri="{C3380CC4-5D6E-409C-BE32-E72D297353CC}">
              <c16:uniqueId val="{0000000B-5646-4B5E-AD67-686120609A66}"/>
            </c:ext>
          </c:extLst>
        </c:ser>
        <c:ser>
          <c:idx val="12"/>
          <c:order val="12"/>
          <c:tx>
            <c:strRef>
              <c:f>'STATS section'!$C$24</c:f>
              <c:strCache>
                <c:ptCount val="1"/>
                <c:pt idx="0">
                  <c:v>2021/2022</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section'!$D$24</c:f>
              <c:numCache>
                <c:formatCode>General</c:formatCode>
                <c:ptCount val="1"/>
                <c:pt idx="0">
                  <c:v>759</c:v>
                </c:pt>
              </c:numCache>
            </c:numRef>
          </c:val>
          <c:extLst>
            <c:ext xmlns:c16="http://schemas.microsoft.com/office/drawing/2014/chart" uri="{C3380CC4-5D6E-409C-BE32-E72D297353CC}">
              <c16:uniqueId val="{0000000C-5646-4B5E-AD67-686120609A66}"/>
            </c:ext>
          </c:extLst>
        </c:ser>
        <c:ser>
          <c:idx val="13"/>
          <c:order val="13"/>
          <c:tx>
            <c:strRef>
              <c:f>'STATS section'!$C$25</c:f>
              <c:strCache>
                <c:ptCount val="1"/>
                <c:pt idx="0">
                  <c:v>2022/2023</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section'!$D$25</c:f>
              <c:numCache>
                <c:formatCode>General</c:formatCode>
                <c:ptCount val="1"/>
                <c:pt idx="0">
                  <c:v>873</c:v>
                </c:pt>
              </c:numCache>
            </c:numRef>
          </c:val>
          <c:extLst>
            <c:ext xmlns:c16="http://schemas.microsoft.com/office/drawing/2014/chart" uri="{C3380CC4-5D6E-409C-BE32-E72D297353CC}">
              <c16:uniqueId val="{0000000D-5646-4B5E-AD67-686120609A66}"/>
            </c:ext>
          </c:extLst>
        </c:ser>
        <c:ser>
          <c:idx val="14"/>
          <c:order val="14"/>
          <c:tx>
            <c:strRef>
              <c:f>'STATS section'!$C$26</c:f>
              <c:strCache>
                <c:ptCount val="1"/>
                <c:pt idx="0">
                  <c:v>2023/2024</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section'!$D$26</c:f>
              <c:numCache>
                <c:formatCode>General</c:formatCode>
                <c:ptCount val="1"/>
                <c:pt idx="0">
                  <c:v>1091</c:v>
                </c:pt>
              </c:numCache>
            </c:numRef>
          </c:val>
          <c:extLst>
            <c:ext xmlns:c16="http://schemas.microsoft.com/office/drawing/2014/chart" uri="{C3380CC4-5D6E-409C-BE32-E72D297353CC}">
              <c16:uniqueId val="{0000000E-5646-4B5E-AD67-686120609A66}"/>
            </c:ext>
          </c:extLst>
        </c:ser>
        <c:ser>
          <c:idx val="15"/>
          <c:order val="15"/>
          <c:tx>
            <c:strRef>
              <c:f>'STATS section'!$C$27</c:f>
              <c:strCache>
                <c:ptCount val="1"/>
                <c:pt idx="0">
                  <c:v>2024/2025</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 section'!$D$27</c:f>
              <c:numCache>
                <c:formatCode>General</c:formatCode>
                <c:ptCount val="1"/>
                <c:pt idx="0">
                  <c:v>1216</c:v>
                </c:pt>
              </c:numCache>
            </c:numRef>
          </c:val>
          <c:extLst>
            <c:ext xmlns:c16="http://schemas.microsoft.com/office/drawing/2014/chart" uri="{C3380CC4-5D6E-409C-BE32-E72D297353CC}">
              <c16:uniqueId val="{0000000F-5646-4B5E-AD67-686120609A66}"/>
            </c:ext>
          </c:extLst>
        </c:ser>
        <c:dLbls>
          <c:dLblPos val="outEnd"/>
          <c:showLegendKey val="0"/>
          <c:showVal val="1"/>
          <c:showCatName val="0"/>
          <c:showSerName val="0"/>
          <c:showPercent val="0"/>
          <c:showBubbleSize val="0"/>
        </c:dLbls>
        <c:gapWidth val="219"/>
        <c:overlap val="-27"/>
        <c:axId val="508335616"/>
        <c:axId val="508332376"/>
      </c:barChart>
      <c:catAx>
        <c:axId val="508335616"/>
        <c:scaling>
          <c:orientation val="minMax"/>
        </c:scaling>
        <c:delete val="1"/>
        <c:axPos val="b"/>
        <c:numFmt formatCode="General" sourceLinked="1"/>
        <c:majorTickMark val="none"/>
        <c:minorTickMark val="none"/>
        <c:tickLblPos val="nextTo"/>
        <c:crossAx val="508332376"/>
        <c:crosses val="autoZero"/>
        <c:auto val="1"/>
        <c:lblAlgn val="ctr"/>
        <c:lblOffset val="100"/>
        <c:noMultiLvlLbl val="0"/>
      </c:catAx>
      <c:valAx>
        <c:axId val="508332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833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3713"/>
          </a:xfrm>
          <a:prstGeom prst="rect">
            <a:avLst/>
          </a:prstGeom>
        </p:spPr>
        <p:txBody>
          <a:bodyPr vert="horz" lIns="91440" tIns="45720" rIns="91440" bIns="45720" rtlCol="0"/>
          <a:lstStyle>
            <a:lvl1pPr algn="l" defTabSz="797174"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defTabSz="797174" fontAlgn="auto">
              <a:spcBef>
                <a:spcPts val="0"/>
              </a:spcBef>
              <a:spcAft>
                <a:spcPts val="0"/>
              </a:spcAft>
              <a:defRPr sz="1200" smtClean="0">
                <a:latin typeface="+mn-lt"/>
                <a:cs typeface="+mn-cs"/>
              </a:defRPr>
            </a:lvl1pPr>
          </a:lstStyle>
          <a:p>
            <a:pPr>
              <a:defRPr/>
            </a:pPr>
            <a:fld id="{0BC82502-2799-40C0-AC11-C8703571A647}" type="datetimeFigureOut">
              <a:rPr lang="fr-FR"/>
              <a:pPr>
                <a:defRPr/>
              </a:pPr>
              <a:t>18/02/2026</a:t>
            </a:fld>
            <a:endParaRPr lang="fr-FR" dirty="0"/>
          </a:p>
        </p:txBody>
      </p:sp>
      <p:sp>
        <p:nvSpPr>
          <p:cNvPr id="4" name="Espace réservé du pied de page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defTabSz="797174" fontAlgn="auto">
              <a:spcBef>
                <a:spcPts val="0"/>
              </a:spcBef>
              <a:spcAft>
                <a:spcPts val="0"/>
              </a:spcAft>
              <a:defRPr sz="1200">
                <a:latin typeface="+mn-lt"/>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defTabSz="797174" fontAlgn="auto">
              <a:spcBef>
                <a:spcPts val="0"/>
              </a:spcBef>
              <a:spcAft>
                <a:spcPts val="0"/>
              </a:spcAft>
              <a:defRPr sz="1200" smtClean="0">
                <a:latin typeface="+mn-lt"/>
                <a:cs typeface="+mn-cs"/>
              </a:defRPr>
            </a:lvl1pPr>
          </a:lstStyle>
          <a:p>
            <a:pPr>
              <a:defRPr/>
            </a:pPr>
            <a:fld id="{78E024B4-4DD1-4101-8797-9EB575C0E6D9}" type="slidenum">
              <a:rPr lang="fr-FR"/>
              <a:pPr>
                <a:defRPr/>
              </a:pPr>
              <a:t>‹N°›</a:t>
            </a:fld>
            <a:endParaRPr lang="fr-FR" dirty="0"/>
          </a:p>
        </p:txBody>
      </p:sp>
    </p:spTree>
    <p:extLst>
      <p:ext uri="{BB962C8B-B14F-4D97-AF65-F5344CB8AC3E}">
        <p14:creationId xmlns:p14="http://schemas.microsoft.com/office/powerpoint/2010/main" val="50100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5300"/>
          </a:xfrm>
          <a:prstGeom prst="rect">
            <a:avLst/>
          </a:prstGeom>
        </p:spPr>
        <p:txBody>
          <a:bodyPr vert="horz" lIns="91440" tIns="45720" rIns="91440" bIns="45720" rtlCol="0"/>
          <a:lstStyle>
            <a:lvl1pPr algn="l" defTabSz="797174"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idx="1"/>
          </p:nvPr>
        </p:nvSpPr>
        <p:spPr>
          <a:xfrm>
            <a:off x="3849688" y="0"/>
            <a:ext cx="2946400" cy="495300"/>
          </a:xfrm>
          <a:prstGeom prst="rect">
            <a:avLst/>
          </a:prstGeom>
        </p:spPr>
        <p:txBody>
          <a:bodyPr vert="horz" lIns="91440" tIns="45720" rIns="91440" bIns="45720" rtlCol="0"/>
          <a:lstStyle>
            <a:lvl1pPr algn="r" defTabSz="797174" fontAlgn="auto">
              <a:spcBef>
                <a:spcPts val="0"/>
              </a:spcBef>
              <a:spcAft>
                <a:spcPts val="0"/>
              </a:spcAft>
              <a:defRPr sz="1200" smtClean="0">
                <a:latin typeface="+mn-lt"/>
                <a:cs typeface="+mn-cs"/>
              </a:defRPr>
            </a:lvl1pPr>
          </a:lstStyle>
          <a:p>
            <a:pPr>
              <a:defRPr/>
            </a:pPr>
            <a:fld id="{C89DB257-12C5-4F95-A79F-E310056AE7B0}" type="datetimeFigureOut">
              <a:rPr lang="fr-FR"/>
              <a:pPr>
                <a:defRPr/>
              </a:pPr>
              <a:t>18/02/2026</a:t>
            </a:fld>
            <a:endParaRPr lang="fr-FR" dirty="0"/>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defTabSz="797174" fontAlgn="auto">
              <a:spcBef>
                <a:spcPts val="0"/>
              </a:spcBef>
              <a:spcAft>
                <a:spcPts val="0"/>
              </a:spcAft>
              <a:defRPr sz="12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defTabSz="797174" fontAlgn="auto">
              <a:spcBef>
                <a:spcPts val="0"/>
              </a:spcBef>
              <a:spcAft>
                <a:spcPts val="0"/>
              </a:spcAft>
              <a:defRPr sz="1200" smtClean="0">
                <a:latin typeface="+mn-lt"/>
                <a:cs typeface="+mn-cs"/>
              </a:defRPr>
            </a:lvl1pPr>
          </a:lstStyle>
          <a:p>
            <a:pPr>
              <a:defRPr/>
            </a:pPr>
            <a:fld id="{0159AAFF-4BF4-4A8D-835F-B5D8B0E4BAC2}" type="slidenum">
              <a:rPr lang="fr-FR"/>
              <a:pPr>
                <a:defRPr/>
              </a:pPr>
              <a:t>‹N°›</a:t>
            </a:fld>
            <a:endParaRPr lang="fr-FR" dirty="0"/>
          </a:p>
        </p:txBody>
      </p:sp>
    </p:spTree>
    <p:extLst>
      <p:ext uri="{BB962C8B-B14F-4D97-AF65-F5344CB8AC3E}">
        <p14:creationId xmlns:p14="http://schemas.microsoft.com/office/powerpoint/2010/main" val="3000845382"/>
      </p:ext>
    </p:extLst>
  </p:cSld>
  <p:clrMap bg1="lt1" tx1="dk1" bg2="lt2" tx2="dk2" accent1="accent1" accent2="accent2" accent3="accent3" accent4="accent4" accent5="accent5" accent6="accent6" hlink="hlink" folHlink="folHlink"/>
  <p:notesStyle>
    <a:lvl1pPr algn="l" defTabSz="796925" rtl="0" fontAlgn="base">
      <a:spcBef>
        <a:spcPct val="30000"/>
      </a:spcBef>
      <a:spcAft>
        <a:spcPct val="0"/>
      </a:spcAft>
      <a:defRPr sz="1000" kern="1200">
        <a:solidFill>
          <a:schemeClr val="tx1"/>
        </a:solidFill>
        <a:latin typeface="+mn-lt"/>
        <a:ea typeface="+mn-ea"/>
        <a:cs typeface="+mn-cs"/>
      </a:defRPr>
    </a:lvl1pPr>
    <a:lvl2pPr marL="398463" algn="l" defTabSz="796925" rtl="0" fontAlgn="base">
      <a:spcBef>
        <a:spcPct val="30000"/>
      </a:spcBef>
      <a:spcAft>
        <a:spcPct val="0"/>
      </a:spcAft>
      <a:defRPr sz="1000" kern="1200">
        <a:solidFill>
          <a:schemeClr val="tx1"/>
        </a:solidFill>
        <a:latin typeface="+mn-lt"/>
        <a:ea typeface="+mn-ea"/>
        <a:cs typeface="+mn-cs"/>
      </a:defRPr>
    </a:lvl2pPr>
    <a:lvl3pPr marL="796925" algn="l" defTabSz="796925" rtl="0" fontAlgn="base">
      <a:spcBef>
        <a:spcPct val="30000"/>
      </a:spcBef>
      <a:spcAft>
        <a:spcPct val="0"/>
      </a:spcAft>
      <a:defRPr sz="1000" kern="1200">
        <a:solidFill>
          <a:schemeClr val="tx1"/>
        </a:solidFill>
        <a:latin typeface="+mn-lt"/>
        <a:ea typeface="+mn-ea"/>
        <a:cs typeface="+mn-cs"/>
      </a:defRPr>
    </a:lvl3pPr>
    <a:lvl4pPr marL="1195388" algn="l" defTabSz="796925" rtl="0" fontAlgn="base">
      <a:spcBef>
        <a:spcPct val="30000"/>
      </a:spcBef>
      <a:spcAft>
        <a:spcPct val="0"/>
      </a:spcAft>
      <a:defRPr sz="1000" kern="1200">
        <a:solidFill>
          <a:schemeClr val="tx1"/>
        </a:solidFill>
        <a:latin typeface="+mn-lt"/>
        <a:ea typeface="+mn-ea"/>
        <a:cs typeface="+mn-cs"/>
      </a:defRPr>
    </a:lvl4pPr>
    <a:lvl5pPr marL="1593850" algn="l" defTabSz="796925" rtl="0" fontAlgn="base">
      <a:spcBef>
        <a:spcPct val="30000"/>
      </a:spcBef>
      <a:spcAft>
        <a:spcPct val="0"/>
      </a:spcAft>
      <a:defRPr sz="1000" kern="1200">
        <a:solidFill>
          <a:schemeClr val="tx1"/>
        </a:solidFill>
        <a:latin typeface="+mn-lt"/>
        <a:ea typeface="+mn-ea"/>
        <a:cs typeface="+mn-cs"/>
      </a:defRPr>
    </a:lvl5pPr>
    <a:lvl6pPr marL="1992935" algn="l" defTabSz="797174" rtl="0" eaLnBrk="1" latinLnBrk="0" hangingPunct="1">
      <a:defRPr sz="1046" kern="1200">
        <a:solidFill>
          <a:schemeClr val="tx1"/>
        </a:solidFill>
        <a:latin typeface="+mn-lt"/>
        <a:ea typeface="+mn-ea"/>
        <a:cs typeface="+mn-cs"/>
      </a:defRPr>
    </a:lvl6pPr>
    <a:lvl7pPr marL="2391522" algn="l" defTabSz="797174" rtl="0" eaLnBrk="1" latinLnBrk="0" hangingPunct="1">
      <a:defRPr sz="1046" kern="1200">
        <a:solidFill>
          <a:schemeClr val="tx1"/>
        </a:solidFill>
        <a:latin typeface="+mn-lt"/>
        <a:ea typeface="+mn-ea"/>
        <a:cs typeface="+mn-cs"/>
      </a:defRPr>
    </a:lvl7pPr>
    <a:lvl8pPr marL="2790109" algn="l" defTabSz="797174" rtl="0" eaLnBrk="1" latinLnBrk="0" hangingPunct="1">
      <a:defRPr sz="1046" kern="1200">
        <a:solidFill>
          <a:schemeClr val="tx1"/>
        </a:solidFill>
        <a:latin typeface="+mn-lt"/>
        <a:ea typeface="+mn-ea"/>
        <a:cs typeface="+mn-cs"/>
      </a:defRPr>
    </a:lvl8pPr>
    <a:lvl9pPr marL="3188696" algn="l" defTabSz="797174" rtl="0" eaLnBrk="1" latinLnBrk="0" hangingPunct="1">
      <a:defRPr sz="10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p:txBody>
      </p:sp>
      <p:sp>
        <p:nvSpPr>
          <p:cNvPr id="573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F8707126-1C86-48E4-BE15-E01198BCC6A5}" type="slidenum">
              <a:rPr lang="fr-FR">
                <a:cs typeface="Arial" charset="0"/>
              </a:rPr>
              <a:pPr defTabSz="796925" fontAlgn="base">
                <a:spcBef>
                  <a:spcPct val="0"/>
                </a:spcBef>
                <a:spcAft>
                  <a:spcPct val="0"/>
                </a:spcAft>
              </a:pPr>
              <a:t>1</a:t>
            </a:fld>
            <a:endParaRPr lang="fr-FR" dirty="0">
              <a:cs typeface="Arial" charset="0"/>
            </a:endParaRPr>
          </a:p>
        </p:txBody>
      </p:sp>
    </p:spTree>
    <p:extLst>
      <p:ext uri="{BB962C8B-B14F-4D97-AF65-F5344CB8AC3E}">
        <p14:creationId xmlns:p14="http://schemas.microsoft.com/office/powerpoint/2010/main" val="340073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p:txBody>
      </p:sp>
      <p:sp>
        <p:nvSpPr>
          <p:cNvPr id="747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744D509B-1B4F-4292-8E51-4D740C73EC8A}" type="slidenum">
              <a:rPr lang="fr-FR">
                <a:solidFill>
                  <a:srgbClr val="000000"/>
                </a:solidFill>
                <a:cs typeface="Arial" charset="0"/>
              </a:rPr>
              <a:pPr defTabSz="796925" fontAlgn="base">
                <a:spcBef>
                  <a:spcPct val="0"/>
                </a:spcBef>
                <a:spcAft>
                  <a:spcPct val="0"/>
                </a:spcAft>
              </a:pPr>
              <a:t>11</a:t>
            </a:fld>
            <a:endParaRPr lang="fr-FR" dirty="0">
              <a:solidFill>
                <a:srgbClr val="000000"/>
              </a:solidFill>
              <a:cs typeface="Arial" charset="0"/>
            </a:endParaRPr>
          </a:p>
        </p:txBody>
      </p:sp>
    </p:spTree>
    <p:extLst>
      <p:ext uri="{BB962C8B-B14F-4D97-AF65-F5344CB8AC3E}">
        <p14:creationId xmlns:p14="http://schemas.microsoft.com/office/powerpoint/2010/main" val="51726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p:txBody>
      </p:sp>
      <p:sp>
        <p:nvSpPr>
          <p:cNvPr id="768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AC29DF9E-544D-43E8-9116-D5DC42257976}" type="slidenum">
              <a:rPr lang="fr-FR">
                <a:cs typeface="Arial" charset="0"/>
              </a:rPr>
              <a:pPr defTabSz="796925" fontAlgn="base">
                <a:spcBef>
                  <a:spcPct val="0"/>
                </a:spcBef>
                <a:spcAft>
                  <a:spcPct val="0"/>
                </a:spcAft>
              </a:pPr>
              <a:t>12</a:t>
            </a:fld>
            <a:endParaRPr lang="fr-FR" dirty="0">
              <a:cs typeface="Arial" charset="0"/>
            </a:endParaRPr>
          </a:p>
        </p:txBody>
      </p:sp>
    </p:spTree>
    <p:extLst>
      <p:ext uri="{BB962C8B-B14F-4D97-AF65-F5344CB8AC3E}">
        <p14:creationId xmlns:p14="http://schemas.microsoft.com/office/powerpoint/2010/main" val="189289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p:txBody>
      </p:sp>
      <p:sp>
        <p:nvSpPr>
          <p:cNvPr id="788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68E23D50-44C3-4F1A-BD85-E301BB73F124}" type="slidenum">
              <a:rPr lang="fr-FR">
                <a:cs typeface="Arial" charset="0"/>
              </a:rPr>
              <a:pPr defTabSz="796925" fontAlgn="base">
                <a:spcBef>
                  <a:spcPct val="0"/>
                </a:spcBef>
                <a:spcAft>
                  <a:spcPct val="0"/>
                </a:spcAft>
              </a:pPr>
              <a:t>13</a:t>
            </a:fld>
            <a:endParaRPr lang="fr-FR" dirty="0">
              <a:cs typeface="Arial" charset="0"/>
            </a:endParaRPr>
          </a:p>
        </p:txBody>
      </p:sp>
    </p:spTree>
    <p:extLst>
      <p:ext uri="{BB962C8B-B14F-4D97-AF65-F5344CB8AC3E}">
        <p14:creationId xmlns:p14="http://schemas.microsoft.com/office/powerpoint/2010/main" val="3089039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p:txBody>
      </p:sp>
      <p:sp>
        <p:nvSpPr>
          <p:cNvPr id="808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3B4B145C-371A-44F2-86EF-1D1333AD8DB3}" type="slidenum">
              <a:rPr lang="fr-FR">
                <a:cs typeface="Arial" charset="0"/>
              </a:rPr>
              <a:pPr defTabSz="796925" fontAlgn="base">
                <a:spcBef>
                  <a:spcPct val="0"/>
                </a:spcBef>
                <a:spcAft>
                  <a:spcPct val="0"/>
                </a:spcAft>
              </a:pPr>
              <a:t>14</a:t>
            </a:fld>
            <a:endParaRPr lang="fr-FR" dirty="0">
              <a:cs typeface="Arial" charset="0"/>
            </a:endParaRPr>
          </a:p>
        </p:txBody>
      </p:sp>
    </p:spTree>
    <p:extLst>
      <p:ext uri="{BB962C8B-B14F-4D97-AF65-F5344CB8AC3E}">
        <p14:creationId xmlns:p14="http://schemas.microsoft.com/office/powerpoint/2010/main" val="2177922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p:txBody>
      </p:sp>
      <p:sp>
        <p:nvSpPr>
          <p:cNvPr id="808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3B4B145C-371A-44F2-86EF-1D1333AD8DB3}" type="slidenum">
              <a:rPr lang="fr-FR">
                <a:cs typeface="Arial" charset="0"/>
              </a:rPr>
              <a:pPr defTabSz="796925" fontAlgn="base">
                <a:spcBef>
                  <a:spcPct val="0"/>
                </a:spcBef>
                <a:spcAft>
                  <a:spcPct val="0"/>
                </a:spcAft>
              </a:pPr>
              <a:t>15</a:t>
            </a:fld>
            <a:endParaRPr lang="fr-FR" dirty="0">
              <a:cs typeface="Arial" charset="0"/>
            </a:endParaRPr>
          </a:p>
        </p:txBody>
      </p:sp>
    </p:spTree>
    <p:extLst>
      <p:ext uri="{BB962C8B-B14F-4D97-AF65-F5344CB8AC3E}">
        <p14:creationId xmlns:p14="http://schemas.microsoft.com/office/powerpoint/2010/main" val="2376008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a:p>
            <a:pPr defTabSz="797174" fontAlgn="auto">
              <a:spcBef>
                <a:spcPts val="0"/>
              </a:spcBef>
              <a:spcAft>
                <a:spcPts val="0"/>
              </a:spcAft>
              <a:defRPr/>
            </a:pPr>
            <a:endParaRPr lang="fr-FR" sz="1046" dirty="0"/>
          </a:p>
          <a:p>
            <a:pPr defTabSz="797174" fontAlgn="auto">
              <a:spcBef>
                <a:spcPts val="0"/>
              </a:spcBef>
              <a:spcAft>
                <a:spcPts val="0"/>
              </a:spcAft>
              <a:defRPr/>
            </a:pPr>
            <a:endParaRPr lang="fr-FR" sz="1046" dirty="0"/>
          </a:p>
        </p:txBody>
      </p:sp>
      <p:sp>
        <p:nvSpPr>
          <p:cNvPr id="8601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DFD7DDF7-D195-460D-89CA-A6E06F6FC7B9}" type="slidenum">
              <a:rPr lang="fr-FR">
                <a:cs typeface="Arial" charset="0"/>
              </a:rPr>
              <a:pPr defTabSz="796925" fontAlgn="base">
                <a:spcBef>
                  <a:spcPct val="0"/>
                </a:spcBef>
                <a:spcAft>
                  <a:spcPct val="0"/>
                </a:spcAft>
              </a:pPr>
              <a:t>17</a:t>
            </a:fld>
            <a:endParaRPr lang="fr-FR" dirty="0">
              <a:cs typeface="Arial" charset="0"/>
            </a:endParaRPr>
          </a:p>
        </p:txBody>
      </p:sp>
    </p:spTree>
    <p:extLst>
      <p:ext uri="{BB962C8B-B14F-4D97-AF65-F5344CB8AC3E}">
        <p14:creationId xmlns:p14="http://schemas.microsoft.com/office/powerpoint/2010/main" val="409404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notes 2"/>
          <p:cNvSpPr>
            <a:spLocks noGrp="1"/>
          </p:cNvSpPr>
          <p:nvPr>
            <p:ph type="body" idx="1"/>
          </p:nvPr>
        </p:nvSpPr>
        <p:spPr/>
        <p:txBody>
          <a:bodyPr/>
          <a:lstStyle/>
          <a:p>
            <a:pPr defTabSz="797174" fontAlgn="auto">
              <a:spcBef>
                <a:spcPts val="0"/>
              </a:spcBef>
              <a:spcAft>
                <a:spcPts val="0"/>
              </a:spcAft>
              <a:defRPr/>
            </a:pPr>
            <a:r>
              <a:rPr lang="fr-FR" sz="1046" dirty="0"/>
              <a:t>Zoom: décalage de la facturation</a:t>
            </a:r>
            <a:r>
              <a:rPr lang="fr-FR" sz="1046" baseline="0" dirty="0"/>
              <a:t> avec la saison précédente</a:t>
            </a:r>
            <a:endParaRPr lang="fr-FR" sz="1046" dirty="0"/>
          </a:p>
        </p:txBody>
      </p:sp>
      <p:sp>
        <p:nvSpPr>
          <p:cNvPr id="880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10E00828-B98B-4D54-8899-36A61E8C795A}" type="slidenum">
              <a:rPr lang="fr-FR">
                <a:cs typeface="Arial" charset="0"/>
              </a:rPr>
              <a:pPr defTabSz="796925" fontAlgn="base">
                <a:spcBef>
                  <a:spcPct val="0"/>
                </a:spcBef>
                <a:spcAft>
                  <a:spcPct val="0"/>
                </a:spcAft>
              </a:pPr>
              <a:t>18</a:t>
            </a:fld>
            <a:endParaRPr lang="fr-FR" dirty="0">
              <a:cs typeface="Arial" charset="0"/>
            </a:endParaRPr>
          </a:p>
        </p:txBody>
      </p:sp>
    </p:spTree>
    <p:extLst>
      <p:ext uri="{BB962C8B-B14F-4D97-AF65-F5344CB8AC3E}">
        <p14:creationId xmlns:p14="http://schemas.microsoft.com/office/powerpoint/2010/main" val="364727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en-US" sz="1046" dirty="0"/>
          </a:p>
        </p:txBody>
      </p:sp>
      <p:sp>
        <p:nvSpPr>
          <p:cNvPr id="9011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42EC2E6A-DE6C-42D3-A1B9-0685B39BAD65}" type="slidenum">
              <a:rPr lang="fr-FR">
                <a:cs typeface="Arial" charset="0"/>
              </a:rPr>
              <a:pPr defTabSz="796925" fontAlgn="base">
                <a:spcBef>
                  <a:spcPct val="0"/>
                </a:spcBef>
                <a:spcAft>
                  <a:spcPct val="0"/>
                </a:spcAft>
              </a:pPr>
              <a:t>19</a:t>
            </a:fld>
            <a:endParaRPr lang="fr-FR" dirty="0">
              <a:cs typeface="Arial" charset="0"/>
            </a:endParaRPr>
          </a:p>
        </p:txBody>
      </p:sp>
    </p:spTree>
    <p:extLst>
      <p:ext uri="{BB962C8B-B14F-4D97-AF65-F5344CB8AC3E}">
        <p14:creationId xmlns:p14="http://schemas.microsoft.com/office/powerpoint/2010/main" val="231117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0159AAFF-4BF4-4A8D-835F-B5D8B0E4BAC2}" type="slidenum">
              <a:rPr lang="fr-FR" smtClean="0"/>
              <a:pPr>
                <a:defRPr/>
              </a:pPr>
              <a:t>20</a:t>
            </a:fld>
            <a:endParaRPr lang="fr-FR" dirty="0"/>
          </a:p>
        </p:txBody>
      </p:sp>
    </p:spTree>
    <p:extLst>
      <p:ext uri="{BB962C8B-B14F-4D97-AF65-F5344CB8AC3E}">
        <p14:creationId xmlns:p14="http://schemas.microsoft.com/office/powerpoint/2010/main" val="785841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Autres possibilités à évoquer à l’oral pour économiser : baisse du fond de roulement, nouvelles augmentations de cotisations les saisons suivantes …</a:t>
            </a:r>
          </a:p>
        </p:txBody>
      </p:sp>
      <p:sp>
        <p:nvSpPr>
          <p:cNvPr id="4" name="Espace réservé du numéro de diapositive 3"/>
          <p:cNvSpPr>
            <a:spLocks noGrp="1"/>
          </p:cNvSpPr>
          <p:nvPr>
            <p:ph type="sldNum" sz="quarter" idx="5"/>
          </p:nvPr>
        </p:nvSpPr>
        <p:spPr/>
        <p:txBody>
          <a:bodyPr/>
          <a:lstStyle/>
          <a:p>
            <a:pPr marL="0" marR="0" lvl="0" indent="0" algn="r" defTabSz="797174" rtl="0" eaLnBrk="1" fontAlgn="auto" latinLnBrk="0" hangingPunct="1">
              <a:lnSpc>
                <a:spcPct val="100000"/>
              </a:lnSpc>
              <a:spcBef>
                <a:spcPts val="0"/>
              </a:spcBef>
              <a:spcAft>
                <a:spcPts val="0"/>
              </a:spcAft>
              <a:buClrTx/>
              <a:buSzTx/>
              <a:buFontTx/>
              <a:buNone/>
              <a:tabLst/>
              <a:defRPr/>
            </a:pPr>
            <a:fld id="{0159AAFF-4BF4-4A8D-835F-B5D8B0E4BAC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97174"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51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p:txBody>
      </p:sp>
      <p:sp>
        <p:nvSpPr>
          <p:cNvPr id="593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FCBB03D3-AADA-4342-B62A-15BD3A4C34C4}" type="slidenum">
              <a:rPr lang="fr-FR">
                <a:cs typeface="Arial" charset="0"/>
              </a:rPr>
              <a:pPr defTabSz="796925" fontAlgn="base">
                <a:spcBef>
                  <a:spcPct val="0"/>
                </a:spcBef>
                <a:spcAft>
                  <a:spcPct val="0"/>
                </a:spcAft>
              </a:pPr>
              <a:t>2</a:t>
            </a:fld>
            <a:endParaRPr lang="fr-FR" dirty="0">
              <a:cs typeface="Arial" charset="0"/>
            </a:endParaRPr>
          </a:p>
        </p:txBody>
      </p:sp>
    </p:spTree>
    <p:extLst>
      <p:ext uri="{BB962C8B-B14F-4D97-AF65-F5344CB8AC3E}">
        <p14:creationId xmlns:p14="http://schemas.microsoft.com/office/powerpoint/2010/main" val="2687407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r>
              <a:rPr lang="fr-FR" sz="1046" dirty="0"/>
              <a:t>Pour les Masterclass, prévoir de les ouvrir aux autres sections ASC si manque de participants FitZen</a:t>
            </a:r>
          </a:p>
        </p:txBody>
      </p:sp>
      <p:sp>
        <p:nvSpPr>
          <p:cNvPr id="931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9EDDE768-6689-4B8E-BEEE-8D52B0D33554}" type="slidenum">
              <a:rPr lang="fr-FR">
                <a:cs typeface="Arial" charset="0"/>
              </a:rPr>
              <a:pPr defTabSz="796925" fontAlgn="base">
                <a:spcBef>
                  <a:spcPct val="0"/>
                </a:spcBef>
                <a:spcAft>
                  <a:spcPct val="0"/>
                </a:spcAft>
              </a:pPr>
              <a:t>22</a:t>
            </a:fld>
            <a:endParaRPr lang="fr-FR" dirty="0">
              <a:cs typeface="Arial" charset="0"/>
            </a:endParaRPr>
          </a:p>
        </p:txBody>
      </p:sp>
    </p:spTree>
    <p:extLst>
      <p:ext uri="{BB962C8B-B14F-4D97-AF65-F5344CB8AC3E}">
        <p14:creationId xmlns:p14="http://schemas.microsoft.com/office/powerpoint/2010/main" val="3019013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p:txBody>
      </p:sp>
      <p:sp>
        <p:nvSpPr>
          <p:cNvPr id="952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01DF49ED-8933-43ED-A1BC-39B515B22CE6}" type="slidenum">
              <a:rPr lang="fr-FR">
                <a:cs typeface="Arial" charset="0"/>
              </a:rPr>
              <a:pPr defTabSz="796925" fontAlgn="base">
                <a:spcBef>
                  <a:spcPct val="0"/>
                </a:spcBef>
                <a:spcAft>
                  <a:spcPct val="0"/>
                </a:spcAft>
              </a:pPr>
              <a:t>23</a:t>
            </a:fld>
            <a:endParaRPr lang="fr-FR" dirty="0">
              <a:cs typeface="Arial" charset="0"/>
            </a:endParaRPr>
          </a:p>
        </p:txBody>
      </p:sp>
    </p:spTree>
    <p:extLst>
      <p:ext uri="{BB962C8B-B14F-4D97-AF65-F5344CB8AC3E}">
        <p14:creationId xmlns:p14="http://schemas.microsoft.com/office/powerpoint/2010/main" val="2878161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797174" rtl="0" eaLnBrk="1" fontAlgn="auto" latinLnBrk="0" hangingPunct="1">
              <a:lnSpc>
                <a:spcPct val="100000"/>
              </a:lnSpc>
              <a:spcBef>
                <a:spcPts val="0"/>
              </a:spcBef>
              <a:spcAft>
                <a:spcPts val="0"/>
              </a:spcAft>
              <a:buClrTx/>
              <a:buSzTx/>
              <a:buFontTx/>
              <a:buNone/>
              <a:tabLst/>
              <a:defRPr/>
            </a:pPr>
            <a:fld id="{410E462F-C152-3342-BD7F-580EF8FAFC2F}"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797174"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81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latin typeface="Arial Narrow" panose="020B0606020202030204" pitchFamily="34" charset="0"/>
            </a:endParaRPr>
          </a:p>
        </p:txBody>
      </p:sp>
      <p:sp>
        <p:nvSpPr>
          <p:cNvPr id="624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FFF4EFC6-A600-4F48-98EA-21D7D21BD8D9}" type="slidenum">
              <a:rPr lang="fr-FR">
                <a:cs typeface="Arial" charset="0"/>
              </a:rPr>
              <a:pPr defTabSz="796925" fontAlgn="base">
                <a:spcBef>
                  <a:spcPct val="0"/>
                </a:spcBef>
                <a:spcAft>
                  <a:spcPct val="0"/>
                </a:spcAft>
              </a:pPr>
              <a:t>4</a:t>
            </a:fld>
            <a:endParaRPr lang="fr-FR" dirty="0">
              <a:cs typeface="Arial" charset="0"/>
            </a:endParaRPr>
          </a:p>
        </p:txBody>
      </p:sp>
    </p:spTree>
    <p:extLst>
      <p:ext uri="{BB962C8B-B14F-4D97-AF65-F5344CB8AC3E}">
        <p14:creationId xmlns:p14="http://schemas.microsoft.com/office/powerpoint/2010/main" val="378020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45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z="900" dirty="0"/>
          </a:p>
        </p:txBody>
      </p:sp>
      <p:sp>
        <p:nvSpPr>
          <p:cNvPr id="6451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4CC10D8E-0326-434F-90BB-2AEF22B8B46F}" type="slidenum">
              <a:rPr lang="fr-FR">
                <a:cs typeface="Arial" charset="0"/>
              </a:rPr>
              <a:pPr defTabSz="796925" fontAlgn="base">
                <a:spcBef>
                  <a:spcPct val="0"/>
                </a:spcBef>
                <a:spcAft>
                  <a:spcPct val="0"/>
                </a:spcAft>
              </a:pPr>
              <a:t>5</a:t>
            </a:fld>
            <a:endParaRPr lang="fr-FR" dirty="0">
              <a:cs typeface="Arial" charset="0"/>
            </a:endParaRPr>
          </a:p>
        </p:txBody>
      </p:sp>
    </p:spTree>
    <p:extLst>
      <p:ext uri="{BB962C8B-B14F-4D97-AF65-F5344CB8AC3E}">
        <p14:creationId xmlns:p14="http://schemas.microsoft.com/office/powerpoint/2010/main" val="345513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45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796925" rtl="0" eaLnBrk="1" fontAlgn="base" latinLnBrk="0" hangingPunct="1">
              <a:lnSpc>
                <a:spcPct val="100000"/>
              </a:lnSpc>
              <a:spcBef>
                <a:spcPct val="0"/>
              </a:spcBef>
              <a:spcAft>
                <a:spcPct val="0"/>
              </a:spcAft>
              <a:buClrTx/>
              <a:buSzTx/>
              <a:buFontTx/>
              <a:buNone/>
              <a:tabLst/>
              <a:defRPr/>
            </a:pPr>
            <a:endParaRPr lang="fr-FR" sz="900" dirty="0"/>
          </a:p>
          <a:p>
            <a:pPr>
              <a:spcBef>
                <a:spcPct val="0"/>
              </a:spcBef>
            </a:pPr>
            <a:endParaRPr lang="fr-FR" sz="900" dirty="0"/>
          </a:p>
        </p:txBody>
      </p:sp>
      <p:sp>
        <p:nvSpPr>
          <p:cNvPr id="6451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796925" rtl="0" eaLnBrk="1" fontAlgn="base" latinLnBrk="0" hangingPunct="1">
              <a:lnSpc>
                <a:spcPct val="100000"/>
              </a:lnSpc>
              <a:spcBef>
                <a:spcPct val="0"/>
              </a:spcBef>
              <a:spcAft>
                <a:spcPct val="0"/>
              </a:spcAft>
              <a:buClrTx/>
              <a:buSzTx/>
              <a:buFontTx/>
              <a:buNone/>
              <a:tabLst/>
              <a:defRPr/>
            </a:pPr>
            <a:fld id="{4CC10D8E-0326-434F-90BB-2AEF22B8B46F}" type="slidenum">
              <a:rPr kumimoji="0" lang="fr-FR"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796925" rtl="0" eaLnBrk="1" fontAlgn="base" latinLnBrk="0" hangingPunct="1">
                <a:lnSpc>
                  <a:spcPct val="100000"/>
                </a:lnSpc>
                <a:spcBef>
                  <a:spcPct val="0"/>
                </a:spcBef>
                <a:spcAft>
                  <a:spcPct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27117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65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z="900" dirty="0"/>
          </a:p>
        </p:txBody>
      </p:sp>
      <p:sp>
        <p:nvSpPr>
          <p:cNvPr id="665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83F89A0C-3532-4831-B6B2-BDBCF619F252}" type="slidenum">
              <a:rPr lang="fr-FR">
                <a:solidFill>
                  <a:srgbClr val="000000"/>
                </a:solidFill>
                <a:cs typeface="Arial" charset="0"/>
              </a:rPr>
              <a:pPr defTabSz="796925" fontAlgn="base">
                <a:spcBef>
                  <a:spcPct val="0"/>
                </a:spcBef>
                <a:spcAft>
                  <a:spcPct val="0"/>
                </a:spcAft>
              </a:pPr>
              <a:t>7</a:t>
            </a:fld>
            <a:endParaRPr lang="fr-FR" dirty="0">
              <a:solidFill>
                <a:srgbClr val="000000"/>
              </a:solidFill>
              <a:cs typeface="Arial" charset="0"/>
            </a:endParaRPr>
          </a:p>
        </p:txBody>
      </p:sp>
    </p:spTree>
    <p:extLst>
      <p:ext uri="{BB962C8B-B14F-4D97-AF65-F5344CB8AC3E}">
        <p14:creationId xmlns:p14="http://schemas.microsoft.com/office/powerpoint/2010/main" val="40143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p:txBody>
      </p:sp>
      <p:sp>
        <p:nvSpPr>
          <p:cNvPr id="686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85EB03E1-A6AC-4C67-8F3B-5B43C46CA564}" type="slidenum">
              <a:rPr lang="fr-FR">
                <a:cs typeface="Arial" charset="0"/>
              </a:rPr>
              <a:pPr defTabSz="796925" fontAlgn="base">
                <a:spcBef>
                  <a:spcPct val="0"/>
                </a:spcBef>
                <a:spcAft>
                  <a:spcPct val="0"/>
                </a:spcAft>
              </a:pPr>
              <a:t>8</a:t>
            </a:fld>
            <a:endParaRPr lang="fr-FR" dirty="0">
              <a:cs typeface="Arial" charset="0"/>
            </a:endParaRPr>
          </a:p>
        </p:txBody>
      </p:sp>
    </p:spTree>
    <p:extLst>
      <p:ext uri="{BB962C8B-B14F-4D97-AF65-F5344CB8AC3E}">
        <p14:creationId xmlns:p14="http://schemas.microsoft.com/office/powerpoint/2010/main" val="2751474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p:txBody>
      </p:sp>
      <p:sp>
        <p:nvSpPr>
          <p:cNvPr id="706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E9F88BA7-A604-4660-9771-397EA640556B}" type="slidenum">
              <a:rPr lang="fr-FR">
                <a:cs typeface="Arial" charset="0"/>
              </a:rPr>
              <a:pPr defTabSz="796925" fontAlgn="base">
                <a:spcBef>
                  <a:spcPct val="0"/>
                </a:spcBef>
                <a:spcAft>
                  <a:spcPct val="0"/>
                </a:spcAft>
              </a:pPr>
              <a:t>9</a:t>
            </a:fld>
            <a:endParaRPr lang="fr-FR" dirty="0">
              <a:cs typeface="Arial" charset="0"/>
            </a:endParaRPr>
          </a:p>
        </p:txBody>
      </p:sp>
    </p:spTree>
    <p:extLst>
      <p:ext uri="{BB962C8B-B14F-4D97-AF65-F5344CB8AC3E}">
        <p14:creationId xmlns:p14="http://schemas.microsoft.com/office/powerpoint/2010/main" val="147291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797174" fontAlgn="auto">
              <a:spcBef>
                <a:spcPts val="0"/>
              </a:spcBef>
              <a:spcAft>
                <a:spcPts val="0"/>
              </a:spcAft>
              <a:defRPr/>
            </a:pPr>
            <a:endParaRPr lang="fr-FR" sz="1046" dirty="0"/>
          </a:p>
        </p:txBody>
      </p:sp>
      <p:sp>
        <p:nvSpPr>
          <p:cNvPr id="727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1BB10438-F963-4252-AE79-4847317F001A}" type="slidenum">
              <a:rPr lang="fr-FR">
                <a:cs typeface="Arial" charset="0"/>
              </a:rPr>
              <a:pPr defTabSz="796925" fontAlgn="base">
                <a:spcBef>
                  <a:spcPct val="0"/>
                </a:spcBef>
                <a:spcAft>
                  <a:spcPct val="0"/>
                </a:spcAft>
              </a:pPr>
              <a:t>10</a:t>
            </a:fld>
            <a:endParaRPr lang="fr-FR" dirty="0">
              <a:cs typeface="Arial" charset="0"/>
            </a:endParaRPr>
          </a:p>
        </p:txBody>
      </p:sp>
    </p:spTree>
    <p:extLst>
      <p:ext uri="{BB962C8B-B14F-4D97-AF65-F5344CB8AC3E}">
        <p14:creationId xmlns:p14="http://schemas.microsoft.com/office/powerpoint/2010/main" val="357742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NES - couv institutionnelle">
    <p:spTree>
      <p:nvGrpSpPr>
        <p:cNvPr id="1" name=""/>
        <p:cNvGrpSpPr/>
        <p:nvPr/>
      </p:nvGrpSpPr>
      <p:grpSpPr>
        <a:xfrm>
          <a:off x="0" y="0"/>
          <a:ext cx="0" cy="0"/>
          <a:chOff x="0" y="0"/>
          <a:chExt cx="0" cy="0"/>
        </a:xfrm>
      </p:grpSpPr>
      <p:sp>
        <p:nvSpPr>
          <p:cNvPr id="2"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3"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9"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CNES - couv institutionnelle">
    <p:spTree>
      <p:nvGrpSpPr>
        <p:cNvPr id="1" name=""/>
        <p:cNvGrpSpPr/>
        <p:nvPr/>
      </p:nvGrpSpPr>
      <p:grpSpPr>
        <a:xfrm>
          <a:off x="0" y="0"/>
          <a:ext cx="0" cy="0"/>
          <a:chOff x="0" y="0"/>
          <a:chExt cx="0" cy="0"/>
        </a:xfrm>
      </p:grpSpPr>
      <p:sp>
        <p:nvSpPr>
          <p:cNvPr id="5"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6"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7"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1">
    <p:spTree>
      <p:nvGrpSpPr>
        <p:cNvPr id="1" name=""/>
        <p:cNvGrpSpPr/>
        <p:nvPr/>
      </p:nvGrpSpPr>
      <p:grpSpPr>
        <a:xfrm>
          <a:off x="0" y="0"/>
          <a:ext cx="0" cy="0"/>
          <a:chOff x="0" y="0"/>
          <a:chExt cx="0" cy="0"/>
        </a:xfrm>
      </p:grpSpPr>
      <p:sp>
        <p:nvSpPr>
          <p:cNvPr id="2" name="Titre 1"/>
          <p:cNvSpPr>
            <a:spLocks noGrp="1"/>
          </p:cNvSpPr>
          <p:nvPr>
            <p:ph type="title"/>
          </p:nvPr>
        </p:nvSpPr>
        <p:spPr>
          <a:xfrm>
            <a:off x="345440" y="507991"/>
            <a:ext cx="7620000" cy="369332"/>
          </a:xfrm>
        </p:spPr>
        <p:txBody>
          <a:bodyPr/>
          <a:lstStyle>
            <a:lvl1pPr>
              <a:defRPr>
                <a:solidFill>
                  <a:srgbClr val="002060"/>
                </a:solidFill>
              </a:defRPr>
            </a:lvl1pPr>
          </a:lstStyle>
          <a:p>
            <a:r>
              <a:rPr lang="fr-FR" dirty="0"/>
              <a:t>Cliquez pour modifier le style du titre</a:t>
            </a:r>
          </a:p>
        </p:txBody>
      </p:sp>
      <p:sp>
        <p:nvSpPr>
          <p:cNvPr id="3" name="Espace réservé du contenu 2"/>
          <p:cNvSpPr>
            <a:spLocks noGrp="1"/>
          </p:cNvSpPr>
          <p:nvPr>
            <p:ph idx="1"/>
          </p:nvPr>
        </p:nvSpPr>
        <p:spPr>
          <a:xfrm>
            <a:off x="4145286" y="1520825"/>
            <a:ext cx="5030470" cy="3627438"/>
          </a:xfrm>
        </p:spPr>
        <p:txBody>
          <a:bodyPr/>
          <a:lstStyle/>
          <a:p>
            <a:pPr lvl="0"/>
            <a:r>
              <a:rPr lang="fr-FR" dirty="0"/>
              <a:t>Cliquez pour modifier les styles du texte du masque</a:t>
            </a:r>
          </a:p>
        </p:txBody>
      </p:sp>
      <p:sp>
        <p:nvSpPr>
          <p:cNvPr id="11" name="Sous-titre 2"/>
          <p:cNvSpPr>
            <a:spLocks noGrp="1"/>
          </p:cNvSpPr>
          <p:nvPr>
            <p:ph type="subTitle" idx="13"/>
          </p:nvPr>
        </p:nvSpPr>
        <p:spPr>
          <a:xfrm>
            <a:off x="345440" y="249461"/>
            <a:ext cx="7620000" cy="261610"/>
          </a:xfrm>
        </p:spPr>
        <p:txBody>
          <a:bodyPr>
            <a:spAutoFit/>
          </a:bodyPr>
          <a:lstStyle>
            <a:lvl1pPr marL="0" indent="0" algn="l">
              <a:buNone/>
              <a:defRPr sz="11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12" name="Espace réservé du contenu 2"/>
          <p:cNvSpPr>
            <a:spLocks noGrp="1"/>
          </p:cNvSpPr>
          <p:nvPr>
            <p:ph idx="14"/>
          </p:nvPr>
        </p:nvSpPr>
        <p:spPr>
          <a:xfrm>
            <a:off x="9334501" y="1520825"/>
            <a:ext cx="539749" cy="3627438"/>
          </a:xfrm>
        </p:spPr>
        <p:txBody>
          <a:bodyPr/>
          <a:lstStyle>
            <a:lvl1pPr>
              <a:defRPr/>
            </a:lvl1pPr>
          </a:lstStyle>
          <a:p>
            <a:pPr lvl="0"/>
            <a:r>
              <a:rPr lang="fr-FR" dirty="0"/>
              <a:t>Cliquez pour modifier les styles du texte du masque</a:t>
            </a:r>
          </a:p>
        </p:txBody>
      </p:sp>
      <p:sp>
        <p:nvSpPr>
          <p:cNvPr id="6" name="Espace réservé du numéro de diapositive 5"/>
          <p:cNvSpPr>
            <a:spLocks noGrp="1"/>
          </p:cNvSpPr>
          <p:nvPr>
            <p:ph type="sldNum" sz="quarter" idx="15"/>
          </p:nvPr>
        </p:nvSpPr>
        <p:spPr/>
        <p:txBody>
          <a:bodyPr/>
          <a:lstStyle>
            <a:lvl1pPr algn="ctr">
              <a:defRPr sz="600" smtClean="0">
                <a:solidFill>
                  <a:srgbClr val="002060"/>
                </a:solidFill>
                <a:latin typeface="Arial" charset="0"/>
                <a:ea typeface="Arial" charset="0"/>
                <a:cs typeface="Arial" charset="0"/>
              </a:defRPr>
            </a:lvl1pPr>
          </a:lstStyle>
          <a:p>
            <a:pPr>
              <a:defRPr/>
            </a:pPr>
            <a:fld id="{79906C52-C52C-4E1B-861D-EA98FDAE7337}"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2">
    <p:spTree>
      <p:nvGrpSpPr>
        <p:cNvPr id="1" name=""/>
        <p:cNvGrpSpPr/>
        <p:nvPr/>
      </p:nvGrpSpPr>
      <p:grpSpPr>
        <a:xfrm>
          <a:off x="0" y="0"/>
          <a:ext cx="0" cy="0"/>
          <a:chOff x="0" y="0"/>
          <a:chExt cx="0" cy="0"/>
        </a:xfrm>
      </p:grpSpPr>
      <p:sp>
        <p:nvSpPr>
          <p:cNvPr id="2" name="Titre 1"/>
          <p:cNvSpPr>
            <a:spLocks noGrp="1"/>
          </p:cNvSpPr>
          <p:nvPr>
            <p:ph type="title"/>
          </p:nvPr>
        </p:nvSpPr>
        <p:spPr>
          <a:xfrm>
            <a:off x="4145280" y="507991"/>
            <a:ext cx="3820160" cy="369332"/>
          </a:xfrm>
        </p:spPr>
        <p:txBody>
          <a:bodyPr/>
          <a:lstStyle>
            <a:lvl1pPr>
              <a:defRPr/>
            </a:lvl1pPr>
          </a:lstStyle>
          <a:p>
            <a:r>
              <a:rPr lang="fr-FR" dirty="0"/>
              <a:t>Cliquez pour modifier le style du titre</a:t>
            </a:r>
          </a:p>
        </p:txBody>
      </p:sp>
      <p:sp>
        <p:nvSpPr>
          <p:cNvPr id="3" name="Espace réservé du contenu 2"/>
          <p:cNvSpPr>
            <a:spLocks noGrp="1"/>
          </p:cNvSpPr>
          <p:nvPr>
            <p:ph idx="1"/>
          </p:nvPr>
        </p:nvSpPr>
        <p:spPr>
          <a:xfrm>
            <a:off x="4145286" y="1520825"/>
            <a:ext cx="5030470" cy="3627438"/>
          </a:xfrm>
        </p:spPr>
        <p:txBody>
          <a:bodyPr/>
          <a:lstStyle/>
          <a:p>
            <a:pPr lvl="0"/>
            <a:r>
              <a:rPr lang="fr-FR" dirty="0"/>
              <a:t>Cliquez pour modifier les styles du texte du masque</a:t>
            </a:r>
          </a:p>
        </p:txBody>
      </p:sp>
      <p:sp>
        <p:nvSpPr>
          <p:cNvPr id="11" name="Sous-titre 2"/>
          <p:cNvSpPr>
            <a:spLocks noGrp="1"/>
          </p:cNvSpPr>
          <p:nvPr>
            <p:ph type="subTitle" idx="13"/>
          </p:nvPr>
        </p:nvSpPr>
        <p:spPr>
          <a:xfrm>
            <a:off x="4145280" y="249461"/>
            <a:ext cx="3820160" cy="261610"/>
          </a:xfrm>
        </p:spPr>
        <p:txBody>
          <a:bodyPr>
            <a:spAutoFit/>
          </a:bodyPr>
          <a:lstStyle>
            <a:lvl1pPr marL="0" indent="0" algn="l">
              <a:buNone/>
              <a:defRPr sz="11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12" name="Espace réservé du contenu 2"/>
          <p:cNvSpPr>
            <a:spLocks noGrp="1"/>
          </p:cNvSpPr>
          <p:nvPr>
            <p:ph idx="14"/>
          </p:nvPr>
        </p:nvSpPr>
        <p:spPr>
          <a:xfrm>
            <a:off x="9334501" y="1520825"/>
            <a:ext cx="539749" cy="3627438"/>
          </a:xfrm>
        </p:spPr>
        <p:txBody>
          <a:bodyPr/>
          <a:lstStyle>
            <a:lvl1pPr>
              <a:defRPr/>
            </a:lvl1pPr>
          </a:lstStyle>
          <a:p>
            <a:pPr lvl="0"/>
            <a:r>
              <a:rPr lang="fr-FR" dirty="0"/>
              <a:t>Cliquez pour modifier les styles du texte du masque</a:t>
            </a:r>
          </a:p>
        </p:txBody>
      </p:sp>
      <p:sp>
        <p:nvSpPr>
          <p:cNvPr id="7" name="Espace réservé pour une image  2"/>
          <p:cNvSpPr>
            <a:spLocks noGrp="1"/>
          </p:cNvSpPr>
          <p:nvPr>
            <p:ph type="pic" idx="15"/>
          </p:nvPr>
        </p:nvSpPr>
        <p:spPr>
          <a:xfrm>
            <a:off x="0" y="0"/>
            <a:ext cx="3603626" cy="5715000"/>
          </a:xfrm>
        </p:spPr>
        <p:txBody>
          <a:bodyPr rtlCol="0">
            <a:normAutofit/>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pPr lvl="0"/>
            <a:endParaRPr lang="fr-FR" noProof="0" dirty="0"/>
          </a:p>
        </p:txBody>
      </p:sp>
      <p:sp>
        <p:nvSpPr>
          <p:cNvPr id="8" name="Espace réservé du numéro de diapositive 5"/>
          <p:cNvSpPr>
            <a:spLocks noGrp="1"/>
          </p:cNvSpPr>
          <p:nvPr>
            <p:ph type="sldNum" sz="quarter" idx="16"/>
          </p:nvPr>
        </p:nvSpPr>
        <p:spPr/>
        <p:txBody>
          <a:bodyPr/>
          <a:lstStyle>
            <a:lvl1pPr algn="ctr">
              <a:defRPr sz="600" smtClean="0">
                <a:solidFill>
                  <a:srgbClr val="002060"/>
                </a:solidFill>
                <a:latin typeface="Arial" charset="0"/>
                <a:ea typeface="Arial" charset="0"/>
                <a:cs typeface="Arial" charset="0"/>
              </a:defRPr>
            </a:lvl1pPr>
          </a:lstStyle>
          <a:p>
            <a:pPr>
              <a:defRPr/>
            </a:pPr>
            <a:fld id="{9BD1247A-C92A-4033-AC1F-99BD66797FAC}" type="slidenum">
              <a:rPr lang="fr-FR"/>
              <a:pPr>
                <a:defRPr/>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Bleu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14660" y="607795"/>
            <a:ext cx="5178736" cy="369332"/>
          </a:xfr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4"/>
          </p:nvPr>
        </p:nvSpPr>
        <p:spPr>
          <a:xfrm>
            <a:off x="3114660" y="304427"/>
            <a:ext cx="5178736" cy="265037"/>
          </a:xfrm>
          <a:prstGeom prst="rect">
            <a:avLst/>
          </a:prstGeom>
        </p:spPr>
        <p:txBody>
          <a:bodyPr>
            <a:normAutofit/>
          </a:bodyPr>
          <a:lstStyle>
            <a:lvl1pPr marL="0" indent="0" algn="l">
              <a:buNone/>
              <a:defRPr lang="fr-FR" sz="1100" b="0" kern="1200" baseline="0">
                <a:solidFill>
                  <a:schemeClr val="bg1"/>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11" name="Espace réservé du contenu 2"/>
          <p:cNvSpPr>
            <a:spLocks noGrp="1"/>
          </p:cNvSpPr>
          <p:nvPr>
            <p:ph idx="16"/>
          </p:nvPr>
        </p:nvSpPr>
        <p:spPr>
          <a:xfrm>
            <a:off x="3114668" y="1201485"/>
            <a:ext cx="6768203" cy="397535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17"/>
          </p:nvPr>
        </p:nvSpPr>
        <p:spPr>
          <a:xfrm>
            <a:off x="9090025" y="5380038"/>
            <a:ext cx="371475" cy="303212"/>
          </a:xfrm>
        </p:spPr>
        <p:txBody>
          <a:bodyPr/>
          <a:lstStyle>
            <a:lvl1pPr algn="ctr">
              <a:defRPr sz="600" smtClean="0">
                <a:solidFill>
                  <a:srgbClr val="002060"/>
                </a:solidFill>
                <a:latin typeface="Arial" charset="0"/>
                <a:ea typeface="Arial" charset="0"/>
                <a:cs typeface="Arial" charset="0"/>
              </a:defRPr>
            </a:lvl1pPr>
          </a:lstStyle>
          <a:p>
            <a:pPr>
              <a:defRPr/>
            </a:pPr>
            <a:fld id="{CEDEAB82-98DC-4E38-B5EB-2E4499A0127B}" type="slidenum">
              <a:rPr lang="fr-FR"/>
              <a:pPr>
                <a:defRPr/>
              </a:pPr>
              <a:t>‹N°›</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pic>
        <p:nvPicPr>
          <p:cNvPr id="5" name="Image 5"/>
          <p:cNvPicPr>
            <a:picLocks noChangeAspect="1"/>
          </p:cNvPicPr>
          <p:nvPr userDrawn="1"/>
        </p:nvPicPr>
        <p:blipFill>
          <a:blip r:embed="rId2"/>
          <a:srcRect/>
          <a:stretch>
            <a:fillRect/>
          </a:stretch>
        </p:blipFill>
        <p:spPr bwMode="auto">
          <a:xfrm>
            <a:off x="8048625" y="117475"/>
            <a:ext cx="1676400" cy="1150938"/>
          </a:xfrm>
          <a:prstGeom prst="rect">
            <a:avLst/>
          </a:prstGeom>
          <a:noFill/>
          <a:ln w="9525">
            <a:noFill/>
            <a:miter lim="800000"/>
            <a:headEnd/>
            <a:tailEnd/>
          </a:ln>
        </p:spPr>
      </p:pic>
      <p:sp>
        <p:nvSpPr>
          <p:cNvPr id="2" name="Titre 1"/>
          <p:cNvSpPr>
            <a:spLocks noGrp="1"/>
          </p:cNvSpPr>
          <p:nvPr>
            <p:ph type="title"/>
          </p:nvPr>
        </p:nvSpPr>
        <p:spPr>
          <a:xfrm>
            <a:off x="330791" y="544000"/>
            <a:ext cx="8749709" cy="369332"/>
          </a:xfrm>
        </p:spPr>
        <p:txBody>
          <a:bodyPr/>
          <a:lstStyle/>
          <a:p>
            <a:r>
              <a:rPr lang="fr-FR" dirty="0"/>
              <a:t>Cliquez et modifiez le titre</a:t>
            </a:r>
          </a:p>
        </p:txBody>
      </p:sp>
      <p:sp>
        <p:nvSpPr>
          <p:cNvPr id="8" name="Sous-titre 2"/>
          <p:cNvSpPr>
            <a:spLocks noGrp="1"/>
          </p:cNvSpPr>
          <p:nvPr>
            <p:ph type="subTitle" idx="14"/>
          </p:nvPr>
        </p:nvSpPr>
        <p:spPr>
          <a:xfrm>
            <a:off x="330791" y="251261"/>
            <a:ext cx="7962604"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9" name="Espace réservé du contenu 8"/>
          <p:cNvSpPr>
            <a:spLocks noGrp="1"/>
          </p:cNvSpPr>
          <p:nvPr>
            <p:ph sz="quarter" idx="15"/>
          </p:nvPr>
        </p:nvSpPr>
        <p:spPr>
          <a:xfrm>
            <a:off x="331612" y="1206500"/>
            <a:ext cx="9209267" cy="3971556"/>
          </a:xfr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16"/>
          </p:nvPr>
        </p:nvSpPr>
        <p:spPr/>
        <p:txBody>
          <a:bodyPr/>
          <a:lstStyle>
            <a:lvl1pPr algn="ctr">
              <a:defRPr sz="600" smtClean="0">
                <a:solidFill>
                  <a:srgbClr val="002060"/>
                </a:solidFill>
                <a:latin typeface="Arial" charset="0"/>
                <a:ea typeface="Arial" charset="0"/>
                <a:cs typeface="Arial" charset="0"/>
              </a:defRPr>
            </a:lvl1pPr>
          </a:lstStyle>
          <a:p>
            <a:pPr>
              <a:defRPr/>
            </a:pPr>
            <a:fld id="{E02768F4-DF44-4C8A-BF7D-29688B56974E}" type="slidenum">
              <a:rPr lang="fr-FR"/>
              <a:pPr>
                <a:defRPr/>
              </a:pPr>
              <a:t>‹N°›</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2" name="Titre 1"/>
          <p:cNvSpPr>
            <a:spLocks noGrp="1"/>
          </p:cNvSpPr>
          <p:nvPr>
            <p:ph type="title"/>
          </p:nvPr>
        </p:nvSpPr>
        <p:spPr>
          <a:xfrm>
            <a:off x="3778250" y="544000"/>
            <a:ext cx="5302251" cy="369332"/>
          </a:xfrm>
        </p:spPr>
        <p:txBody>
          <a:bodyPr/>
          <a:lstStyle/>
          <a:p>
            <a:r>
              <a:rPr lang="fr-FR" dirty="0"/>
              <a:t>Cliquez et modifiez le titre</a:t>
            </a:r>
          </a:p>
        </p:txBody>
      </p:sp>
      <p:sp>
        <p:nvSpPr>
          <p:cNvPr id="3" name="Espace réservé du contenu 2"/>
          <p:cNvSpPr>
            <a:spLocks noGrp="1"/>
          </p:cNvSpPr>
          <p:nvPr>
            <p:ph idx="1"/>
          </p:nvPr>
        </p:nvSpPr>
        <p:spPr>
          <a:xfrm>
            <a:off x="3778251" y="1206066"/>
            <a:ext cx="5762629" cy="3970772"/>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Picture Placeholder 2"/>
          <p:cNvSpPr>
            <a:spLocks noGrp="1" noChangeAspect="1"/>
          </p:cNvSpPr>
          <p:nvPr>
            <p:ph type="pic" idx="13"/>
          </p:nvPr>
        </p:nvSpPr>
        <p:spPr>
          <a:xfrm>
            <a:off x="1" y="0"/>
            <a:ext cx="3535122" cy="5715000"/>
          </a:xfrm>
          <a:prstGeom prst="rect">
            <a:avLst/>
          </a:prstGeom>
        </p:spPr>
        <p:txBody>
          <a:bodyPr rtlCol="0">
            <a:normAutofit/>
          </a:bodyPr>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8" name="Sous-titre 2"/>
          <p:cNvSpPr>
            <a:spLocks noGrp="1"/>
          </p:cNvSpPr>
          <p:nvPr>
            <p:ph type="subTitle" idx="14"/>
          </p:nvPr>
        </p:nvSpPr>
        <p:spPr>
          <a:xfrm>
            <a:off x="3778251"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6" name="Espace réservé du numéro de diapositive 5"/>
          <p:cNvSpPr>
            <a:spLocks noGrp="1"/>
          </p:cNvSpPr>
          <p:nvPr>
            <p:ph type="sldNum" sz="quarter" idx="15"/>
          </p:nvPr>
        </p:nvSpPr>
        <p:spPr/>
        <p:txBody>
          <a:bodyPr/>
          <a:lstStyle>
            <a:lvl1pPr algn="ctr">
              <a:defRPr sz="600" smtClean="0">
                <a:solidFill>
                  <a:srgbClr val="002060"/>
                </a:solidFill>
                <a:latin typeface="Arial" charset="0"/>
                <a:ea typeface="Arial" charset="0"/>
                <a:cs typeface="Arial" charset="0"/>
              </a:defRPr>
            </a:lvl1pPr>
          </a:lstStyle>
          <a:p>
            <a:pPr>
              <a:defRPr/>
            </a:pPr>
            <a:fld id="{D0C34F11-9229-4F40-9FD2-15837C595A1B}" type="slidenum">
              <a:rPr lang="fr-FR"/>
              <a:pPr>
                <a:defRPr/>
              </a:pPr>
              <a:t>‹N°›</a:t>
            </a:fld>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78" y="544000"/>
            <a:ext cx="8761523" cy="369332"/>
          </a:xfrm>
        </p:spPr>
        <p:txBody>
          <a:bodyPr/>
          <a:lstStyle/>
          <a:p>
            <a:r>
              <a:rPr lang="fr-FR" dirty="0"/>
              <a:t>Cliquez et modifiez le titre</a:t>
            </a:r>
          </a:p>
        </p:txBody>
      </p:sp>
      <p:sp>
        <p:nvSpPr>
          <p:cNvPr id="8" name="Sous-titre 2"/>
          <p:cNvSpPr>
            <a:spLocks noGrp="1"/>
          </p:cNvSpPr>
          <p:nvPr>
            <p:ph type="subTitle" idx="14"/>
          </p:nvPr>
        </p:nvSpPr>
        <p:spPr>
          <a:xfrm>
            <a:off x="318990" y="251261"/>
            <a:ext cx="7974419" cy="265037"/>
          </a:xfrm>
          <a:prstGeom prst="rect">
            <a:avLst/>
          </a:prstGeom>
        </p:spPr>
        <p:txBody>
          <a:bodyPr>
            <a:no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9" name="Espace réservé du contenu 2"/>
          <p:cNvSpPr>
            <a:spLocks noGrp="1"/>
          </p:cNvSpPr>
          <p:nvPr>
            <p:ph idx="15"/>
          </p:nvPr>
        </p:nvSpPr>
        <p:spPr>
          <a:xfrm>
            <a:off x="318979" y="1206066"/>
            <a:ext cx="4586273" cy="3970772"/>
          </a:xfrm>
          <a:prstGeom prst="rect">
            <a:avLst/>
          </a:prstGeom>
        </p:spPr>
        <p:txBody>
          <a:bodyPr/>
          <a:lstStyle>
            <a:lvl1pPr marL="0" indent="0">
              <a:buFont typeface="Wingdings" panose="05000000000000000000" pitchFamily="2" charset="2"/>
              <a:buNone/>
              <a:defRPr/>
            </a:lvl1pPr>
            <a:lvl2pPr marL="399996" indent="-253997">
              <a:buFont typeface="Wingdings" panose="05000000000000000000" pitchFamily="2" charset="2"/>
              <a:buChar char="v"/>
              <a:defRPr/>
            </a:lvl2pPr>
            <a:lvl3pPr marL="679993" indent="-253997">
              <a:buFont typeface="Wingdings" panose="05000000000000000000" pitchFamily="2" charset="2"/>
              <a:buChar char="Ø"/>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11" name="Espace réservé du contenu 2"/>
          <p:cNvSpPr>
            <a:spLocks noGrp="1"/>
          </p:cNvSpPr>
          <p:nvPr>
            <p:ph idx="16"/>
          </p:nvPr>
        </p:nvSpPr>
        <p:spPr>
          <a:xfrm>
            <a:off x="5296590" y="1206066"/>
            <a:ext cx="4586273" cy="3970772"/>
          </a:xfrm>
          <a:prstGeom prst="rect">
            <a:avLst/>
          </a:prstGeom>
        </p:spPr>
        <p:txBody>
          <a:bodyPr/>
          <a:lstStyle>
            <a:lvl1pPr>
              <a:defRPr baseline="0"/>
            </a:lvl1pPr>
            <a:lvl2pPr>
              <a:defRPr/>
            </a:lvl2pPr>
            <a:lvl3pPr>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17"/>
          </p:nvPr>
        </p:nvSpPr>
        <p:spPr/>
        <p:txBody>
          <a:bodyPr/>
          <a:lstStyle>
            <a:lvl1pPr algn="ctr">
              <a:defRPr sz="600" smtClean="0">
                <a:solidFill>
                  <a:srgbClr val="002060"/>
                </a:solidFill>
                <a:latin typeface="Arial" charset="0"/>
                <a:ea typeface="Arial" charset="0"/>
                <a:cs typeface="Arial" charset="0"/>
              </a:defRPr>
            </a:lvl1pPr>
          </a:lstStyle>
          <a:p>
            <a:pPr>
              <a:defRPr/>
            </a:pPr>
            <a:fld id="{00469B18-7B32-432F-A688-DA788AA356A6}" type="slidenum">
              <a:rPr lang="fr-FR"/>
              <a:pPr>
                <a:defRPr/>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Bleu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90" y="565265"/>
            <a:ext cx="7974419" cy="369332"/>
          </a:xfr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4"/>
          </p:nvPr>
        </p:nvSpPr>
        <p:spPr>
          <a:xfrm>
            <a:off x="318990" y="261897"/>
            <a:ext cx="7974419" cy="265037"/>
          </a:xfrm>
          <a:prstGeom prst="rect">
            <a:avLst/>
          </a:prstGeom>
        </p:spPr>
        <p:txBody>
          <a:bodyPr>
            <a:normAutofit/>
          </a:bodyPr>
          <a:lstStyle>
            <a:lvl1pPr marL="0" indent="0" algn="l">
              <a:buNone/>
              <a:defRPr lang="fr-FR" sz="1100" b="0" kern="1200" baseline="0">
                <a:solidFill>
                  <a:schemeClr val="bg1"/>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11" name="Espace réservé du contenu 2"/>
          <p:cNvSpPr>
            <a:spLocks noGrp="1"/>
          </p:cNvSpPr>
          <p:nvPr>
            <p:ph idx="16"/>
          </p:nvPr>
        </p:nvSpPr>
        <p:spPr>
          <a:xfrm>
            <a:off x="318982" y="1180216"/>
            <a:ext cx="9563887" cy="39966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17"/>
          </p:nvPr>
        </p:nvSpPr>
        <p:spPr>
          <a:xfrm>
            <a:off x="9207500" y="5343525"/>
            <a:ext cx="371475" cy="303213"/>
          </a:xfrm>
        </p:spPr>
        <p:txBody>
          <a:bodyPr/>
          <a:lstStyle>
            <a:lvl1pPr algn="ctr">
              <a:defRPr sz="600" smtClean="0">
                <a:solidFill>
                  <a:srgbClr val="002060"/>
                </a:solidFill>
                <a:latin typeface="Arial" charset="0"/>
                <a:ea typeface="Arial" charset="0"/>
                <a:cs typeface="Arial" charset="0"/>
              </a:defRPr>
            </a:lvl1pPr>
          </a:lstStyle>
          <a:p>
            <a:pPr>
              <a:defRPr/>
            </a:pPr>
            <a:fld id="{6CA2DB05-C7AD-4E05-8108-B446C1559934}" type="slidenum">
              <a:rPr lang="fr-FR"/>
              <a:pPr>
                <a:defRPr/>
              </a:pPr>
              <a:t>‹N°›</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merciemen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Espace réservé du contenu 2"/>
          <p:cNvSpPr>
            <a:spLocks noGrp="1"/>
          </p:cNvSpPr>
          <p:nvPr>
            <p:ph idx="16"/>
          </p:nvPr>
        </p:nvSpPr>
        <p:spPr>
          <a:xfrm>
            <a:off x="318982" y="781239"/>
            <a:ext cx="9563887" cy="4395603"/>
          </a:xfrm>
          <a:prstGeom prst="rect">
            <a:avLst/>
          </a:prstGeom>
        </p:spPr>
        <p:txBody>
          <a:bodyPr/>
          <a:lstStyle>
            <a:lvl1pPr algn="ctr">
              <a:defRPr sz="2000">
                <a:solidFill>
                  <a:schemeClr val="bg1"/>
                </a:solidFill>
              </a:defRPr>
            </a:lvl1pPr>
            <a:lvl2pPr marL="145999" indent="0">
              <a:buNone/>
              <a:defRPr baseline="0">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p:txBody>
      </p:sp>
      <p:sp>
        <p:nvSpPr>
          <p:cNvPr id="3" name="Espace réservé du numéro de diapositive 5"/>
          <p:cNvSpPr>
            <a:spLocks noGrp="1"/>
          </p:cNvSpPr>
          <p:nvPr>
            <p:ph type="sldNum" sz="quarter" idx="17"/>
          </p:nvPr>
        </p:nvSpPr>
        <p:spPr>
          <a:xfrm>
            <a:off x="9209088" y="5329238"/>
            <a:ext cx="398462" cy="303212"/>
          </a:xfrm>
        </p:spPr>
        <p:txBody>
          <a:bodyPr/>
          <a:lstStyle>
            <a:lvl1pPr algn="ctr">
              <a:defRPr sz="667" smtClean="0">
                <a:solidFill>
                  <a:srgbClr val="002060"/>
                </a:solidFill>
                <a:latin typeface="Arial" charset="0"/>
                <a:ea typeface="Arial" charset="0"/>
                <a:cs typeface="Arial" charset="0"/>
              </a:defRPr>
            </a:lvl1pPr>
          </a:lstStyle>
          <a:p>
            <a:pPr>
              <a:defRPr/>
            </a:pPr>
            <a:fld id="{55ECFD01-7629-4FCC-9FBE-403BFFF1DFA3}" type="slidenum">
              <a:rPr lang="fr-FR"/>
              <a:pPr>
                <a:defRPr/>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emerciements - Co Bran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4"/>
          <p:cNvSpPr/>
          <p:nvPr userDrawn="1"/>
        </p:nvSpPr>
        <p:spPr>
          <a:xfrm>
            <a:off x="0" y="3808413"/>
            <a:ext cx="10160000" cy="657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7174" fontAlgn="auto">
              <a:spcBef>
                <a:spcPts val="0"/>
              </a:spcBef>
              <a:spcAft>
                <a:spcPts val="0"/>
              </a:spcAft>
              <a:defRPr/>
            </a:pPr>
            <a:endParaRPr lang="fr-FR" sz="1743" dirty="0"/>
          </a:p>
        </p:txBody>
      </p:sp>
      <p:sp>
        <p:nvSpPr>
          <p:cNvPr id="11" name="Espace réservé du contenu 2"/>
          <p:cNvSpPr>
            <a:spLocks noGrp="1"/>
          </p:cNvSpPr>
          <p:nvPr>
            <p:ph idx="16"/>
          </p:nvPr>
        </p:nvSpPr>
        <p:spPr>
          <a:xfrm>
            <a:off x="318982" y="781236"/>
            <a:ext cx="9563887" cy="2423604"/>
          </a:xfrm>
          <a:prstGeom prst="rect">
            <a:avLst/>
          </a:prstGeom>
        </p:spPr>
        <p:txBody>
          <a:bodyPr/>
          <a:lstStyle>
            <a:lvl1pPr algn="ctr">
              <a:defRPr sz="2000">
                <a:solidFill>
                  <a:schemeClr val="bg1"/>
                </a:solidFill>
              </a:defRPr>
            </a:lvl1pPr>
            <a:lvl2pPr marL="145999" indent="0">
              <a:buNone/>
              <a:defRPr baseline="0">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p:txBody>
      </p:sp>
      <p:sp>
        <p:nvSpPr>
          <p:cNvPr id="4" name="Espace réservé du numéro de diapositive 5"/>
          <p:cNvSpPr>
            <a:spLocks noGrp="1"/>
          </p:cNvSpPr>
          <p:nvPr>
            <p:ph type="sldNum" sz="quarter" idx="17"/>
          </p:nvPr>
        </p:nvSpPr>
        <p:spPr>
          <a:xfrm>
            <a:off x="9207500" y="5343525"/>
            <a:ext cx="371475" cy="303213"/>
          </a:xfrm>
        </p:spPr>
        <p:txBody>
          <a:bodyPr/>
          <a:lstStyle>
            <a:lvl1pPr algn="ctr">
              <a:defRPr sz="600" smtClean="0">
                <a:solidFill>
                  <a:srgbClr val="002060"/>
                </a:solidFill>
                <a:latin typeface="Arial" charset="0"/>
                <a:ea typeface="Arial" charset="0"/>
                <a:cs typeface="Arial" charset="0"/>
              </a:defRPr>
            </a:lvl1pPr>
          </a:lstStyle>
          <a:p>
            <a:pPr>
              <a:defRPr/>
            </a:pPr>
            <a:fld id="{7DF61CAA-0D6E-4486-A064-78594CFA745B}"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NES - couv proj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6"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7"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NES - couv institutionnelle">
    <p:spTree>
      <p:nvGrpSpPr>
        <p:cNvPr id="1" name=""/>
        <p:cNvGrpSpPr/>
        <p:nvPr/>
      </p:nvGrpSpPr>
      <p:grpSpPr>
        <a:xfrm>
          <a:off x="0" y="0"/>
          <a:ext cx="0" cy="0"/>
          <a:chOff x="0" y="0"/>
          <a:chExt cx="0" cy="0"/>
        </a:xfrm>
      </p:grpSpPr>
      <p:sp>
        <p:nvSpPr>
          <p:cNvPr id="2"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3"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9"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NES - couv proj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6"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7"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NES - couv co-bran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6"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7"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NES - couv pho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9"/>
            <a:ext cx="10160000" cy="2018211"/>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NES - couv photo proj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9"/>
            <a:ext cx="10160000" cy="2018211"/>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NES - couv photo co-bran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9"/>
            <a:ext cx="10160000" cy="2018211"/>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NES - couv photo ve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4849096" y="1949485"/>
            <a:ext cx="531091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4849096" y="2291121"/>
            <a:ext cx="5310910" cy="707886"/>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4849096" y="2660460"/>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NES - couv photo vert. proj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4849096" y="1940515"/>
            <a:ext cx="531091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4849096" y="2282150"/>
            <a:ext cx="5310910" cy="707886"/>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4849096" y="2651490"/>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NES - couv photo vert. co-bran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4849096" y="1940515"/>
            <a:ext cx="531091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4849096" y="2282150"/>
            <a:ext cx="5310910" cy="707886"/>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4849096" y="2651490"/>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CNES - couv institutionnelle">
    <p:spTree>
      <p:nvGrpSpPr>
        <p:cNvPr id="1" name=""/>
        <p:cNvGrpSpPr/>
        <p:nvPr/>
      </p:nvGrpSpPr>
      <p:grpSpPr>
        <a:xfrm>
          <a:off x="0" y="0"/>
          <a:ext cx="0" cy="0"/>
          <a:chOff x="0" y="0"/>
          <a:chExt cx="0" cy="0"/>
        </a:xfrm>
      </p:grpSpPr>
      <p:sp>
        <p:nvSpPr>
          <p:cNvPr id="5"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6"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7"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NES - couv co-bran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6"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7"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NES - couv institutionnelle">
    <p:spTree>
      <p:nvGrpSpPr>
        <p:cNvPr id="1" name=""/>
        <p:cNvGrpSpPr/>
        <p:nvPr/>
      </p:nvGrpSpPr>
      <p:grpSpPr>
        <a:xfrm>
          <a:off x="0" y="0"/>
          <a:ext cx="0" cy="0"/>
          <a:chOff x="0" y="0"/>
          <a:chExt cx="0" cy="0"/>
        </a:xfrm>
      </p:grpSpPr>
      <p:sp>
        <p:nvSpPr>
          <p:cNvPr id="2"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3"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9"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NES - couv proj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6"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7"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NES - couv co-bran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6"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7"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NES - couv pho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1"/>
            <a:ext cx="10160000" cy="2018211"/>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NES - couv photo proj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1"/>
            <a:ext cx="10160000" cy="1319248"/>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NES - couv photo co-bran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1"/>
            <a:ext cx="10160000" cy="2018211"/>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NES - couv photo ve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4849090" y="1949485"/>
            <a:ext cx="531091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4849090" y="2291121"/>
            <a:ext cx="5310910" cy="707886"/>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4849090" y="2660453"/>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NES - couv photo vert. proj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4849090" y="1940514"/>
            <a:ext cx="531091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4849090" y="2282150"/>
            <a:ext cx="5310910" cy="707886"/>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4849090" y="2651482"/>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NES - couv photo vert. co-bran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4849090" y="1940514"/>
            <a:ext cx="531091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4849090" y="2282150"/>
            <a:ext cx="5310910" cy="707886"/>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4849090" y="2651482"/>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CNES - couv institutionnelle">
    <p:spTree>
      <p:nvGrpSpPr>
        <p:cNvPr id="1" name=""/>
        <p:cNvGrpSpPr/>
        <p:nvPr/>
      </p:nvGrpSpPr>
      <p:grpSpPr>
        <a:xfrm>
          <a:off x="0" y="0"/>
          <a:ext cx="0" cy="0"/>
          <a:chOff x="0" y="0"/>
          <a:chExt cx="0" cy="0"/>
        </a:xfrm>
      </p:grpSpPr>
      <p:sp>
        <p:nvSpPr>
          <p:cNvPr id="5"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6"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7"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NES - couv pho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9"/>
            <a:ext cx="10160000" cy="2018211"/>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 Bleu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14660" y="592406"/>
            <a:ext cx="5178736" cy="400110"/>
          </a:xfr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4"/>
          </p:nvPr>
        </p:nvSpPr>
        <p:spPr>
          <a:xfrm>
            <a:off x="3114660" y="304426"/>
            <a:ext cx="5178736" cy="265037"/>
          </a:xfrm>
          <a:prstGeom prst="rect">
            <a:avLst/>
          </a:prstGeom>
        </p:spPr>
        <p:txBody>
          <a:bodyPr>
            <a:normAutofit/>
          </a:bodyPr>
          <a:lstStyle>
            <a:lvl1pPr marL="0" indent="0" algn="l">
              <a:buNone/>
              <a:defRPr lang="fr-FR" sz="1100" b="0" kern="1200" baseline="0">
                <a:solidFill>
                  <a:schemeClr val="bg1"/>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11" name="Espace réservé du contenu 2"/>
          <p:cNvSpPr>
            <a:spLocks noGrp="1"/>
          </p:cNvSpPr>
          <p:nvPr>
            <p:ph idx="16"/>
          </p:nvPr>
        </p:nvSpPr>
        <p:spPr>
          <a:xfrm>
            <a:off x="3114661" y="1201480"/>
            <a:ext cx="6768203" cy="397535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17"/>
          </p:nvPr>
        </p:nvSpPr>
        <p:spPr>
          <a:xfrm>
            <a:off x="9090025" y="5380038"/>
            <a:ext cx="371475" cy="303212"/>
          </a:xfrm>
        </p:spPr>
        <p:txBody>
          <a:bodyPr/>
          <a:lstStyle>
            <a:lvl1pPr algn="ctr">
              <a:defRPr sz="600" smtClean="0">
                <a:solidFill>
                  <a:srgbClr val="002060"/>
                </a:solidFill>
                <a:latin typeface="Arial" charset="0"/>
                <a:ea typeface="Arial" charset="0"/>
                <a:cs typeface="Arial" charset="0"/>
              </a:defRPr>
            </a:lvl1pPr>
          </a:lstStyle>
          <a:p>
            <a:pPr>
              <a:defRPr/>
            </a:pPr>
            <a:fld id="{0FB9770E-E7E6-43EC-96DC-25663852F906}" type="slidenum">
              <a:rPr lang="fr-FR"/>
              <a:pPr>
                <a:defRPr/>
              </a:pPr>
              <a:t>‹N°›</a:t>
            </a:fld>
            <a:endParaRPr lang="fr-F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a:xfrm>
            <a:off x="330791" y="528608"/>
            <a:ext cx="8749709" cy="400110"/>
          </a:xfrm>
        </p:spPr>
        <p:txBody>
          <a:bodyPr/>
          <a:lstStyle/>
          <a:p>
            <a:r>
              <a:rPr lang="fr-FR" dirty="0"/>
              <a:t>Cliquez et modifiez le titre</a:t>
            </a:r>
          </a:p>
        </p:txBody>
      </p:sp>
      <p:sp>
        <p:nvSpPr>
          <p:cNvPr id="8" name="Sous-titre 2"/>
          <p:cNvSpPr>
            <a:spLocks noGrp="1"/>
          </p:cNvSpPr>
          <p:nvPr>
            <p:ph type="subTitle" idx="14"/>
          </p:nvPr>
        </p:nvSpPr>
        <p:spPr>
          <a:xfrm>
            <a:off x="330791" y="251261"/>
            <a:ext cx="7962604"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9" name="Espace réservé du contenu 8"/>
          <p:cNvSpPr>
            <a:spLocks noGrp="1"/>
          </p:cNvSpPr>
          <p:nvPr>
            <p:ph sz="quarter" idx="15"/>
          </p:nvPr>
        </p:nvSpPr>
        <p:spPr>
          <a:xfrm>
            <a:off x="331611" y="1206500"/>
            <a:ext cx="9209267" cy="3971556"/>
          </a:xfr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16"/>
          </p:nvPr>
        </p:nvSpPr>
        <p:spPr/>
        <p:txBody>
          <a:bodyPr/>
          <a:lstStyle>
            <a:lvl1pPr algn="ctr">
              <a:defRPr sz="600" smtClean="0">
                <a:solidFill>
                  <a:srgbClr val="002060"/>
                </a:solidFill>
                <a:latin typeface="Arial" charset="0"/>
                <a:ea typeface="Arial" charset="0"/>
                <a:cs typeface="Arial" charset="0"/>
              </a:defRPr>
            </a:lvl1pPr>
          </a:lstStyle>
          <a:p>
            <a:pPr>
              <a:defRPr/>
            </a:pPr>
            <a:fld id="{9E53DE8B-816A-4720-B9BD-4EEDC6111A07}" type="slidenum">
              <a:rPr lang="fr-FR"/>
              <a:pPr>
                <a:defRPr/>
              </a:pPr>
              <a:t>‹N°›</a:t>
            </a:fld>
            <a:endParaRPr lang="fr-F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2" name="Titre 1"/>
          <p:cNvSpPr>
            <a:spLocks noGrp="1"/>
          </p:cNvSpPr>
          <p:nvPr>
            <p:ph type="title"/>
          </p:nvPr>
        </p:nvSpPr>
        <p:spPr>
          <a:xfrm>
            <a:off x="3778249" y="528608"/>
            <a:ext cx="5302251" cy="400110"/>
          </a:xfrm>
        </p:spPr>
        <p:txBody>
          <a:bodyPr/>
          <a:lstStyle/>
          <a:p>
            <a:r>
              <a:rPr lang="fr-FR" dirty="0"/>
              <a:t>Cliquez et modifiez le titre</a:t>
            </a:r>
          </a:p>
        </p:txBody>
      </p:sp>
      <p:sp>
        <p:nvSpPr>
          <p:cNvPr id="3" name="Espace réservé du contenu 2"/>
          <p:cNvSpPr>
            <a:spLocks noGrp="1"/>
          </p:cNvSpPr>
          <p:nvPr>
            <p:ph idx="1"/>
          </p:nvPr>
        </p:nvSpPr>
        <p:spPr>
          <a:xfrm>
            <a:off x="3778249" y="1206066"/>
            <a:ext cx="5762629" cy="3970772"/>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Picture Placeholder 2"/>
          <p:cNvSpPr>
            <a:spLocks noGrp="1" noChangeAspect="1"/>
          </p:cNvSpPr>
          <p:nvPr>
            <p:ph type="pic" idx="13"/>
          </p:nvPr>
        </p:nvSpPr>
        <p:spPr>
          <a:xfrm>
            <a:off x="1" y="0"/>
            <a:ext cx="3535122" cy="5715000"/>
          </a:xfrm>
          <a:prstGeom prst="rect">
            <a:avLst/>
          </a:prstGeom>
        </p:spPr>
        <p:txBody>
          <a:bodyPr rtlCol="0">
            <a:normAutofit/>
          </a:bodyPr>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8" name="Sous-titre 2"/>
          <p:cNvSpPr>
            <a:spLocks noGrp="1"/>
          </p:cNvSpPr>
          <p:nvPr>
            <p:ph type="subTitle" idx="14"/>
          </p:nvPr>
        </p:nvSpPr>
        <p:spPr>
          <a:xfrm>
            <a:off x="3778249"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6" name="Espace réservé du numéro de diapositive 5"/>
          <p:cNvSpPr>
            <a:spLocks noGrp="1"/>
          </p:cNvSpPr>
          <p:nvPr>
            <p:ph type="sldNum" sz="quarter" idx="15"/>
          </p:nvPr>
        </p:nvSpPr>
        <p:spPr/>
        <p:txBody>
          <a:bodyPr/>
          <a:lstStyle>
            <a:lvl1pPr algn="ctr">
              <a:defRPr sz="600" smtClean="0">
                <a:solidFill>
                  <a:srgbClr val="002060"/>
                </a:solidFill>
                <a:latin typeface="Arial" charset="0"/>
                <a:ea typeface="Arial" charset="0"/>
                <a:cs typeface="Arial" charset="0"/>
              </a:defRPr>
            </a:lvl1pPr>
          </a:lstStyle>
          <a:p>
            <a:pPr>
              <a:defRPr/>
            </a:pPr>
            <a:fld id="{95496EFD-DA52-4AB7-9DCE-F176052C4058}" type="slidenum">
              <a:rPr lang="fr-FR"/>
              <a:pPr>
                <a:defRPr/>
              </a:pPr>
              <a:t>‹N°›</a:t>
            </a:fld>
            <a:endParaRPr lang="fr-F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77" y="528608"/>
            <a:ext cx="8761523" cy="400110"/>
          </a:xfrm>
        </p:spPr>
        <p:txBody>
          <a:bodyPr/>
          <a:lstStyle/>
          <a:p>
            <a:r>
              <a:rPr lang="fr-FR" dirty="0"/>
              <a:t>Cliquez et modifiez le titre</a:t>
            </a:r>
          </a:p>
        </p:txBody>
      </p:sp>
      <p:sp>
        <p:nvSpPr>
          <p:cNvPr id="8" name="Sous-titre 2"/>
          <p:cNvSpPr>
            <a:spLocks noGrp="1"/>
          </p:cNvSpPr>
          <p:nvPr>
            <p:ph type="subTitle" idx="14"/>
          </p:nvPr>
        </p:nvSpPr>
        <p:spPr>
          <a:xfrm>
            <a:off x="318977" y="251261"/>
            <a:ext cx="7974419" cy="265037"/>
          </a:xfrm>
          <a:prstGeom prst="rect">
            <a:avLst/>
          </a:prstGeom>
        </p:spPr>
        <p:txBody>
          <a:bodyPr>
            <a:no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9" name="Espace réservé du contenu 2"/>
          <p:cNvSpPr>
            <a:spLocks noGrp="1"/>
          </p:cNvSpPr>
          <p:nvPr>
            <p:ph idx="15"/>
          </p:nvPr>
        </p:nvSpPr>
        <p:spPr>
          <a:xfrm>
            <a:off x="318978" y="1206066"/>
            <a:ext cx="4586273" cy="3970772"/>
          </a:xfrm>
          <a:prstGeom prst="rect">
            <a:avLst/>
          </a:prstGeom>
        </p:spPr>
        <p:txBody>
          <a:bodyPr/>
          <a:lstStyle>
            <a:lvl1pPr marL="0" indent="0">
              <a:buFont typeface="Wingdings" panose="05000000000000000000" pitchFamily="2" charset="2"/>
              <a:buNone/>
              <a:defRPr/>
            </a:lvl1pPr>
            <a:lvl2pPr marL="399996" indent="-253997">
              <a:buFont typeface="Wingdings" panose="05000000000000000000" pitchFamily="2" charset="2"/>
              <a:buChar char="v"/>
              <a:defRPr/>
            </a:lvl2pPr>
            <a:lvl3pPr marL="679993" indent="-253997">
              <a:buFont typeface="Wingdings" panose="05000000000000000000" pitchFamily="2" charset="2"/>
              <a:buChar char="Ø"/>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11" name="Espace réservé du contenu 2"/>
          <p:cNvSpPr>
            <a:spLocks noGrp="1"/>
          </p:cNvSpPr>
          <p:nvPr>
            <p:ph idx="16"/>
          </p:nvPr>
        </p:nvSpPr>
        <p:spPr>
          <a:xfrm>
            <a:off x="5296590" y="1206066"/>
            <a:ext cx="4586273" cy="3970772"/>
          </a:xfrm>
          <a:prstGeom prst="rect">
            <a:avLst/>
          </a:prstGeom>
        </p:spPr>
        <p:txBody>
          <a:bodyPr/>
          <a:lstStyle>
            <a:lvl1pPr>
              <a:defRPr baseline="0"/>
            </a:lvl1pPr>
            <a:lvl2pPr>
              <a:defRPr/>
            </a:lvl2pPr>
            <a:lvl3pPr>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17"/>
          </p:nvPr>
        </p:nvSpPr>
        <p:spPr/>
        <p:txBody>
          <a:bodyPr/>
          <a:lstStyle>
            <a:lvl1pPr algn="ctr">
              <a:defRPr sz="600" smtClean="0">
                <a:solidFill>
                  <a:srgbClr val="002060"/>
                </a:solidFill>
                <a:latin typeface="Arial" charset="0"/>
                <a:ea typeface="Arial" charset="0"/>
                <a:cs typeface="Arial" charset="0"/>
              </a:defRPr>
            </a:lvl1pPr>
          </a:lstStyle>
          <a:p>
            <a:pPr>
              <a:defRPr/>
            </a:pPr>
            <a:fld id="{975226FD-5B14-4E2E-99DB-C921A90E9466}" type="slidenum">
              <a:rPr lang="fr-FR"/>
              <a:pPr>
                <a:defRPr/>
              </a:pPr>
              <a:t>‹N°›</a:t>
            </a:fld>
            <a:endParaRPr lang="fr-F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e - Bleu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77" y="549874"/>
            <a:ext cx="7974419" cy="400110"/>
          </a:xfr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4"/>
          </p:nvPr>
        </p:nvSpPr>
        <p:spPr>
          <a:xfrm>
            <a:off x="318977" y="261894"/>
            <a:ext cx="7974419" cy="265037"/>
          </a:xfrm>
          <a:prstGeom prst="rect">
            <a:avLst/>
          </a:prstGeom>
        </p:spPr>
        <p:txBody>
          <a:bodyPr>
            <a:normAutofit/>
          </a:bodyPr>
          <a:lstStyle>
            <a:lvl1pPr marL="0" indent="0" algn="l">
              <a:buNone/>
              <a:defRPr lang="fr-FR" sz="1100" b="0" kern="1200" baseline="0">
                <a:solidFill>
                  <a:schemeClr val="bg1"/>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11" name="Espace réservé du contenu 2"/>
          <p:cNvSpPr>
            <a:spLocks noGrp="1"/>
          </p:cNvSpPr>
          <p:nvPr>
            <p:ph idx="16"/>
          </p:nvPr>
        </p:nvSpPr>
        <p:spPr>
          <a:xfrm>
            <a:off x="318978" y="1180214"/>
            <a:ext cx="9563887" cy="39966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17"/>
          </p:nvPr>
        </p:nvSpPr>
        <p:spPr>
          <a:xfrm>
            <a:off x="9207500" y="5343525"/>
            <a:ext cx="371475" cy="303213"/>
          </a:xfrm>
        </p:spPr>
        <p:txBody>
          <a:bodyPr/>
          <a:lstStyle>
            <a:lvl1pPr algn="ctr">
              <a:defRPr sz="600" smtClean="0">
                <a:solidFill>
                  <a:srgbClr val="002060"/>
                </a:solidFill>
                <a:latin typeface="Arial" charset="0"/>
                <a:ea typeface="Arial" charset="0"/>
                <a:cs typeface="Arial" charset="0"/>
              </a:defRPr>
            </a:lvl1pPr>
          </a:lstStyle>
          <a:p>
            <a:pPr>
              <a:defRPr/>
            </a:pPr>
            <a:fld id="{D559674F-A643-4EA0-8599-41470BC07026}" type="slidenum">
              <a:rPr lang="fr-FR"/>
              <a:pPr>
                <a:defRPr/>
              </a:pPr>
              <a:t>‹N°›</a:t>
            </a:fld>
            <a:endParaRPr lang="fr-F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merciemen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Espace réservé du contenu 2"/>
          <p:cNvSpPr>
            <a:spLocks noGrp="1"/>
          </p:cNvSpPr>
          <p:nvPr>
            <p:ph idx="16"/>
          </p:nvPr>
        </p:nvSpPr>
        <p:spPr>
          <a:xfrm>
            <a:off x="318978" y="781236"/>
            <a:ext cx="9563887" cy="4395603"/>
          </a:xfrm>
          <a:prstGeom prst="rect">
            <a:avLst/>
          </a:prstGeom>
        </p:spPr>
        <p:txBody>
          <a:bodyPr/>
          <a:lstStyle>
            <a:lvl1pPr algn="ctr">
              <a:defRPr sz="2000">
                <a:solidFill>
                  <a:schemeClr val="bg1"/>
                </a:solidFill>
              </a:defRPr>
            </a:lvl1pPr>
            <a:lvl2pPr marL="145999" indent="0">
              <a:buNone/>
              <a:defRPr baseline="0">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p:txBody>
      </p:sp>
      <p:sp>
        <p:nvSpPr>
          <p:cNvPr id="3" name="Espace réservé du numéro de diapositive 5"/>
          <p:cNvSpPr>
            <a:spLocks noGrp="1"/>
          </p:cNvSpPr>
          <p:nvPr>
            <p:ph type="sldNum" sz="quarter" idx="17"/>
          </p:nvPr>
        </p:nvSpPr>
        <p:spPr>
          <a:xfrm>
            <a:off x="9209088" y="5329238"/>
            <a:ext cx="398462" cy="303212"/>
          </a:xfrm>
        </p:spPr>
        <p:txBody>
          <a:bodyPr/>
          <a:lstStyle>
            <a:lvl1pPr algn="ctr">
              <a:defRPr sz="667" smtClean="0">
                <a:solidFill>
                  <a:srgbClr val="002060"/>
                </a:solidFill>
                <a:latin typeface="Arial" charset="0"/>
                <a:ea typeface="Arial" charset="0"/>
                <a:cs typeface="Arial" charset="0"/>
              </a:defRPr>
            </a:lvl1pPr>
          </a:lstStyle>
          <a:p>
            <a:pPr>
              <a:defRPr/>
            </a:pPr>
            <a:fld id="{349D606E-E893-4A41-A328-316A9925DA97}" type="slidenum">
              <a:rPr lang="fr-FR"/>
              <a:pPr>
                <a:defRPr/>
              </a:pPr>
              <a:t>‹N°›</a:t>
            </a:fld>
            <a:endParaRPr lang="fr-F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Remerciements - Co Bran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4"/>
          <p:cNvSpPr/>
          <p:nvPr userDrawn="1"/>
        </p:nvSpPr>
        <p:spPr>
          <a:xfrm>
            <a:off x="0" y="3808413"/>
            <a:ext cx="10160000" cy="657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7174" fontAlgn="auto">
              <a:spcBef>
                <a:spcPts val="0"/>
              </a:spcBef>
              <a:spcAft>
                <a:spcPts val="0"/>
              </a:spcAft>
              <a:defRPr/>
            </a:pPr>
            <a:endParaRPr lang="fr-FR" sz="1743" dirty="0"/>
          </a:p>
        </p:txBody>
      </p:sp>
      <p:sp>
        <p:nvSpPr>
          <p:cNvPr id="11" name="Espace réservé du contenu 2"/>
          <p:cNvSpPr>
            <a:spLocks noGrp="1"/>
          </p:cNvSpPr>
          <p:nvPr>
            <p:ph idx="16"/>
          </p:nvPr>
        </p:nvSpPr>
        <p:spPr>
          <a:xfrm>
            <a:off x="318978" y="781236"/>
            <a:ext cx="9563887" cy="2423604"/>
          </a:xfrm>
          <a:prstGeom prst="rect">
            <a:avLst/>
          </a:prstGeom>
        </p:spPr>
        <p:txBody>
          <a:bodyPr/>
          <a:lstStyle>
            <a:lvl1pPr algn="ctr">
              <a:defRPr sz="2000">
                <a:solidFill>
                  <a:schemeClr val="bg1"/>
                </a:solidFill>
              </a:defRPr>
            </a:lvl1pPr>
            <a:lvl2pPr marL="145999" indent="0">
              <a:buNone/>
              <a:defRPr baseline="0">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p:txBody>
      </p:sp>
      <p:sp>
        <p:nvSpPr>
          <p:cNvPr id="4" name="Espace réservé du numéro de diapositive 5"/>
          <p:cNvSpPr>
            <a:spLocks noGrp="1"/>
          </p:cNvSpPr>
          <p:nvPr>
            <p:ph type="sldNum" sz="quarter" idx="17"/>
          </p:nvPr>
        </p:nvSpPr>
        <p:spPr>
          <a:xfrm>
            <a:off x="9207500" y="5343525"/>
            <a:ext cx="371475" cy="303213"/>
          </a:xfrm>
        </p:spPr>
        <p:txBody>
          <a:bodyPr/>
          <a:lstStyle>
            <a:lvl1pPr algn="ctr">
              <a:defRPr sz="600" smtClean="0">
                <a:solidFill>
                  <a:srgbClr val="002060"/>
                </a:solidFill>
                <a:latin typeface="Arial" charset="0"/>
                <a:ea typeface="Arial" charset="0"/>
                <a:cs typeface="Arial" charset="0"/>
              </a:defRPr>
            </a:lvl1pPr>
          </a:lstStyle>
          <a:p>
            <a:pPr>
              <a:defRPr/>
            </a:pPr>
            <a:fld id="{EC4DA364-B955-4054-A768-753979265751}"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NES - couv photo proj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9"/>
            <a:ext cx="10160000" cy="2018211"/>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NES - couv photo co-bran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9"/>
            <a:ext cx="10160000" cy="2018211"/>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1270000" y="2119810"/>
            <a:ext cx="762000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1270000" y="2830805"/>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NES - couv photo ve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4849096" y="1949485"/>
            <a:ext cx="531091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4849096" y="2291121"/>
            <a:ext cx="5310910" cy="707886"/>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4849096" y="2660460"/>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NES - couv photo vert. proj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4849096" y="1940515"/>
            <a:ext cx="531091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4849096" y="2282150"/>
            <a:ext cx="5310910" cy="707886"/>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4849096" y="2651490"/>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NES - couv photo vert. co-bran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rtlCol="0">
            <a:normAutofit/>
          </a:bodyPr>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pPr lvl="0"/>
            <a:r>
              <a:rPr lang="fr-FR" noProof="0" dirty="0"/>
              <a:t>Faire glisser l'image vers l'espace réservé ou cliquer sur l'icône pour l'ajouter</a:t>
            </a:r>
            <a:endParaRPr lang="en-US" noProof="0" dirty="0"/>
          </a:p>
        </p:txBody>
      </p:sp>
      <p:sp>
        <p:nvSpPr>
          <p:cNvPr id="6" name="Titre 1"/>
          <p:cNvSpPr>
            <a:spLocks noGrp="1"/>
          </p:cNvSpPr>
          <p:nvPr>
            <p:ph type="ctrTitle"/>
          </p:nvPr>
        </p:nvSpPr>
        <p:spPr>
          <a:xfrm>
            <a:off x="4849096" y="1940515"/>
            <a:ext cx="5310910" cy="369332"/>
          </a:xfrm>
        </p:spPr>
        <p:txBody>
          <a:bodyPr>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pour modifier le style du titre</a:t>
            </a:r>
          </a:p>
        </p:txBody>
      </p:sp>
      <p:sp>
        <p:nvSpPr>
          <p:cNvPr id="7" name="Sous-titre 2"/>
          <p:cNvSpPr>
            <a:spLocks noGrp="1"/>
          </p:cNvSpPr>
          <p:nvPr>
            <p:ph type="subTitle" idx="1"/>
          </p:nvPr>
        </p:nvSpPr>
        <p:spPr>
          <a:xfrm>
            <a:off x="4849096" y="2282150"/>
            <a:ext cx="5310910" cy="707886"/>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style des sous-titres du masque</a:t>
            </a:r>
          </a:p>
        </p:txBody>
      </p:sp>
      <p:sp>
        <p:nvSpPr>
          <p:cNvPr id="8" name="Espace réservé du contenu 2"/>
          <p:cNvSpPr>
            <a:spLocks noGrp="1"/>
          </p:cNvSpPr>
          <p:nvPr>
            <p:ph idx="10"/>
          </p:nvPr>
        </p:nvSpPr>
        <p:spPr>
          <a:xfrm>
            <a:off x="4849096" y="2651490"/>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4.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5.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98500" y="304800"/>
            <a:ext cx="8763000" cy="1104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ET MODIFIEZ LE TITRE 1</a:t>
            </a:r>
          </a:p>
        </p:txBody>
      </p:sp>
      <p:sp>
        <p:nvSpPr>
          <p:cNvPr id="1027" name="Espace réservé du texte 2"/>
          <p:cNvSpPr>
            <a:spLocks noGrp="1"/>
          </p:cNvSpPr>
          <p:nvPr>
            <p:ph type="body" idx="1"/>
          </p:nvPr>
        </p:nvSpPr>
        <p:spPr bwMode="auto">
          <a:xfrm>
            <a:off x="698500" y="1520825"/>
            <a:ext cx="8763000" cy="3627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 TEXTE</a:t>
            </a:r>
          </a:p>
          <a:p>
            <a:pPr lvl="1"/>
            <a:r>
              <a:rPr lang="fr-FR"/>
              <a:t>Deuxième niveau</a:t>
            </a:r>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Lst>
  <p:hf hdr="0" dt="0"/>
  <p:txStyles>
    <p:titleStyle>
      <a:lvl1pPr algn="ctr" defTabSz="1014413" rtl="0" fontAlgn="base">
        <a:lnSpc>
          <a:spcPct val="90000"/>
        </a:lnSpc>
        <a:spcBef>
          <a:spcPct val="0"/>
        </a:spcBef>
        <a:spcAft>
          <a:spcPct val="0"/>
        </a:spcAft>
        <a:defRPr lang="fr-FR" b="1" kern="1200" dirty="0">
          <a:solidFill>
            <a:schemeClr val="bg1"/>
          </a:solidFill>
          <a:latin typeface="Arial Black" charset="0"/>
          <a:ea typeface="Arial Black" charset="0"/>
          <a:cs typeface="Arial Black" charset="0"/>
        </a:defRPr>
      </a:lvl1pPr>
      <a:lvl2pPr algn="ctr" defTabSz="1014413" rtl="0" fontAlgn="base">
        <a:lnSpc>
          <a:spcPct val="90000"/>
        </a:lnSpc>
        <a:spcBef>
          <a:spcPct val="0"/>
        </a:spcBef>
        <a:spcAft>
          <a:spcPct val="0"/>
        </a:spcAft>
        <a:defRPr b="1">
          <a:solidFill>
            <a:schemeClr val="bg1"/>
          </a:solidFill>
          <a:latin typeface="Arial Black" pitchFamily="34" charset="0"/>
        </a:defRPr>
      </a:lvl2pPr>
      <a:lvl3pPr algn="ctr" defTabSz="1014413" rtl="0" fontAlgn="base">
        <a:lnSpc>
          <a:spcPct val="90000"/>
        </a:lnSpc>
        <a:spcBef>
          <a:spcPct val="0"/>
        </a:spcBef>
        <a:spcAft>
          <a:spcPct val="0"/>
        </a:spcAft>
        <a:defRPr b="1">
          <a:solidFill>
            <a:schemeClr val="bg1"/>
          </a:solidFill>
          <a:latin typeface="Arial Black" pitchFamily="34" charset="0"/>
        </a:defRPr>
      </a:lvl3pPr>
      <a:lvl4pPr algn="ctr" defTabSz="1014413" rtl="0" fontAlgn="base">
        <a:lnSpc>
          <a:spcPct val="90000"/>
        </a:lnSpc>
        <a:spcBef>
          <a:spcPct val="0"/>
        </a:spcBef>
        <a:spcAft>
          <a:spcPct val="0"/>
        </a:spcAft>
        <a:defRPr b="1">
          <a:solidFill>
            <a:schemeClr val="bg1"/>
          </a:solidFill>
          <a:latin typeface="Arial Black" pitchFamily="34" charset="0"/>
        </a:defRPr>
      </a:lvl4pPr>
      <a:lvl5pPr algn="ctr" defTabSz="1014413" rtl="0" fontAlgn="base">
        <a:lnSpc>
          <a:spcPct val="90000"/>
        </a:lnSpc>
        <a:spcBef>
          <a:spcPct val="0"/>
        </a:spcBef>
        <a:spcAft>
          <a:spcPct val="0"/>
        </a:spcAft>
        <a:defRPr b="1">
          <a:solidFill>
            <a:schemeClr val="bg1"/>
          </a:solidFill>
          <a:latin typeface="Arial Black" pitchFamily="34" charset="0"/>
        </a:defRPr>
      </a:lvl5pPr>
      <a:lvl6pPr marL="457200" algn="ctr" defTabSz="1014413" rtl="0" fontAlgn="base">
        <a:lnSpc>
          <a:spcPct val="90000"/>
        </a:lnSpc>
        <a:spcBef>
          <a:spcPct val="0"/>
        </a:spcBef>
        <a:spcAft>
          <a:spcPct val="0"/>
        </a:spcAft>
        <a:defRPr b="1">
          <a:solidFill>
            <a:schemeClr val="bg1"/>
          </a:solidFill>
          <a:latin typeface="Arial Black" pitchFamily="34" charset="0"/>
        </a:defRPr>
      </a:lvl6pPr>
      <a:lvl7pPr marL="914400" algn="ctr" defTabSz="1014413" rtl="0" fontAlgn="base">
        <a:lnSpc>
          <a:spcPct val="90000"/>
        </a:lnSpc>
        <a:spcBef>
          <a:spcPct val="0"/>
        </a:spcBef>
        <a:spcAft>
          <a:spcPct val="0"/>
        </a:spcAft>
        <a:defRPr b="1">
          <a:solidFill>
            <a:schemeClr val="bg1"/>
          </a:solidFill>
          <a:latin typeface="Arial Black" pitchFamily="34" charset="0"/>
        </a:defRPr>
      </a:lvl7pPr>
      <a:lvl8pPr marL="1371600" algn="ctr" defTabSz="1014413" rtl="0" fontAlgn="base">
        <a:lnSpc>
          <a:spcPct val="90000"/>
        </a:lnSpc>
        <a:spcBef>
          <a:spcPct val="0"/>
        </a:spcBef>
        <a:spcAft>
          <a:spcPct val="0"/>
        </a:spcAft>
        <a:defRPr b="1">
          <a:solidFill>
            <a:schemeClr val="bg1"/>
          </a:solidFill>
          <a:latin typeface="Arial Black" pitchFamily="34" charset="0"/>
        </a:defRPr>
      </a:lvl8pPr>
      <a:lvl9pPr marL="1828800" algn="ctr" defTabSz="1014413" rtl="0" fontAlgn="base">
        <a:lnSpc>
          <a:spcPct val="90000"/>
        </a:lnSpc>
        <a:spcBef>
          <a:spcPct val="0"/>
        </a:spcBef>
        <a:spcAft>
          <a:spcPct val="0"/>
        </a:spcAft>
        <a:defRPr b="1">
          <a:solidFill>
            <a:schemeClr val="bg1"/>
          </a:solidFill>
          <a:latin typeface="Arial Black" pitchFamily="34" charset="0"/>
        </a:defRPr>
      </a:lvl9pPr>
    </p:titleStyle>
    <p:bodyStyle>
      <a:lvl1pPr algn="ctr" defTabSz="1014413" rtl="0" fontAlgn="base">
        <a:spcBef>
          <a:spcPts val="1113"/>
        </a:spcBef>
        <a:spcAft>
          <a:spcPct val="0"/>
        </a:spcAft>
        <a:buFont typeface="Arial" charset="0"/>
        <a:defRPr b="1" kern="1200">
          <a:solidFill>
            <a:schemeClr val="bg1"/>
          </a:solidFill>
          <a:latin typeface="Arial Black" charset="0"/>
          <a:ea typeface="Arial Black" charset="0"/>
          <a:cs typeface="Arial Black" charset="0"/>
        </a:defRPr>
      </a:lvl1pPr>
      <a:lvl2pPr algn="ctr" defTabSz="760413" rtl="0" fontAlgn="base">
        <a:spcBef>
          <a:spcPct val="0"/>
        </a:spcBef>
        <a:spcAft>
          <a:spcPct val="0"/>
        </a:spcAft>
        <a:buFont typeface="Arial" charset="0"/>
        <a:defRPr lang="fr-FR" b="1" kern="1200" dirty="0">
          <a:solidFill>
            <a:srgbClr val="00B0F0"/>
          </a:solidFill>
          <a:latin typeface="Arial" charset="0"/>
          <a:ea typeface="Arial" charset="0"/>
          <a:cs typeface="Arial" charset="0"/>
        </a:defRPr>
      </a:lvl2pPr>
      <a:lvl3pPr marL="1268413" indent="-252413" algn="l" defTabSz="1014413" rtl="0" fontAlgn="base">
        <a:lnSpc>
          <a:spcPct val="90000"/>
        </a:lnSpc>
        <a:spcBef>
          <a:spcPts val="550"/>
        </a:spcBef>
        <a:spcAft>
          <a:spcPct val="0"/>
        </a:spcAft>
        <a:buFont typeface="Arial" charset="0"/>
        <a:buChar char="•"/>
        <a:defRPr sz="2200" kern="1200">
          <a:solidFill>
            <a:schemeClr val="bg1"/>
          </a:solidFill>
          <a:latin typeface="Arial" charset="0"/>
          <a:ea typeface="Arial" charset="0"/>
          <a:cs typeface="Arial" charset="0"/>
        </a:defRPr>
      </a:lvl3pPr>
      <a:lvl4pPr marL="1776413" indent="-252413" algn="l" defTabSz="1014413" rtl="0" fontAlgn="base">
        <a:lnSpc>
          <a:spcPct val="90000"/>
        </a:lnSpc>
        <a:spcBef>
          <a:spcPts val="550"/>
        </a:spcBef>
        <a:spcAft>
          <a:spcPct val="0"/>
        </a:spcAft>
        <a:buFont typeface="Arial" charset="0"/>
        <a:buChar char="•"/>
        <a:defRPr sz="2000" kern="1200">
          <a:solidFill>
            <a:schemeClr val="bg1"/>
          </a:solidFill>
          <a:latin typeface="Arial" charset="0"/>
          <a:ea typeface="Arial" charset="0"/>
          <a:cs typeface="Arial" charset="0"/>
        </a:defRPr>
      </a:lvl4pPr>
      <a:lvl5pPr marL="2284413" indent="-252413" algn="l" defTabSz="1014413" rtl="0" fontAlgn="base">
        <a:lnSpc>
          <a:spcPct val="90000"/>
        </a:lnSpc>
        <a:spcBef>
          <a:spcPts val="550"/>
        </a:spcBef>
        <a:spcAft>
          <a:spcPct val="0"/>
        </a:spcAft>
        <a:buFont typeface="Arial" charset="0"/>
        <a:buChar char="•"/>
        <a:defRPr sz="2000" kern="1200">
          <a:solidFill>
            <a:schemeClr val="bg1"/>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2290" name="Espace réservé du titre 1"/>
          <p:cNvSpPr>
            <a:spLocks noGrp="1"/>
          </p:cNvSpPr>
          <p:nvPr>
            <p:ph type="title"/>
          </p:nvPr>
        </p:nvSpPr>
        <p:spPr bwMode="auto">
          <a:xfrm>
            <a:off x="346075" y="508000"/>
            <a:ext cx="9115425" cy="369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fr-FR"/>
              <a:t>Sommaire</a:t>
            </a:r>
          </a:p>
        </p:txBody>
      </p:sp>
      <p:sp>
        <p:nvSpPr>
          <p:cNvPr id="12291" name="Espace réservé du texte 2"/>
          <p:cNvSpPr>
            <a:spLocks noGrp="1"/>
          </p:cNvSpPr>
          <p:nvPr>
            <p:ph type="body" idx="1"/>
          </p:nvPr>
        </p:nvSpPr>
        <p:spPr bwMode="auto">
          <a:xfrm>
            <a:off x="4144963" y="1520825"/>
            <a:ext cx="5316537" cy="3627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p:cNvSpPr>
          <p:nvPr>
            <p:ph type="sldNum" sz="quarter" idx="4"/>
          </p:nvPr>
        </p:nvSpPr>
        <p:spPr>
          <a:xfrm>
            <a:off x="9188450" y="5343525"/>
            <a:ext cx="371475" cy="303213"/>
          </a:xfrm>
          <a:prstGeom prst="rect">
            <a:avLst/>
          </a:prstGeom>
        </p:spPr>
        <p:txBody>
          <a:bodyPr vert="horz" lIns="91440" tIns="45720" rIns="91440" bIns="45720" rtlCol="0" anchor="ctr"/>
          <a:lstStyle>
            <a:lvl1pPr algn="ctr" defTabSz="797174" fontAlgn="auto">
              <a:spcBef>
                <a:spcPts val="0"/>
              </a:spcBef>
              <a:spcAft>
                <a:spcPts val="0"/>
              </a:spcAft>
              <a:defRPr sz="600" smtClean="0">
                <a:solidFill>
                  <a:srgbClr val="002060"/>
                </a:solidFill>
                <a:latin typeface="Arial" charset="0"/>
                <a:ea typeface="Arial" charset="0"/>
                <a:cs typeface="Arial" charset="0"/>
              </a:defRPr>
            </a:lvl1pPr>
          </a:lstStyle>
          <a:p>
            <a:pPr>
              <a:defRPr/>
            </a:pPr>
            <a:fld id="{5196DF3F-7490-468E-8642-57318D2444ED}"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Lst>
  <p:hf hdr="0" dt="0"/>
  <p:txStyles>
    <p:titleStyle>
      <a:lvl1pPr algn="l" defTabSz="1014413" rtl="0" fontAlgn="base">
        <a:lnSpc>
          <a:spcPct val="90000"/>
        </a:lnSpc>
        <a:spcBef>
          <a:spcPct val="0"/>
        </a:spcBef>
        <a:spcAft>
          <a:spcPct val="0"/>
        </a:spcAft>
        <a:defRPr sz="2000" b="1" kern="1200">
          <a:solidFill>
            <a:srgbClr val="002060"/>
          </a:solidFill>
          <a:latin typeface="Arial Black" charset="0"/>
          <a:ea typeface="Arial Black" charset="0"/>
          <a:cs typeface="Arial Black" charset="0"/>
        </a:defRPr>
      </a:lvl1pPr>
      <a:lvl2pPr algn="l" defTabSz="1014413" rtl="0" fontAlgn="base">
        <a:lnSpc>
          <a:spcPct val="90000"/>
        </a:lnSpc>
        <a:spcBef>
          <a:spcPct val="0"/>
        </a:spcBef>
        <a:spcAft>
          <a:spcPct val="0"/>
        </a:spcAft>
        <a:defRPr sz="2000" b="1">
          <a:solidFill>
            <a:srgbClr val="002060"/>
          </a:solidFill>
          <a:latin typeface="Arial Black" pitchFamily="34" charset="0"/>
        </a:defRPr>
      </a:lvl2pPr>
      <a:lvl3pPr algn="l" defTabSz="1014413" rtl="0" fontAlgn="base">
        <a:lnSpc>
          <a:spcPct val="90000"/>
        </a:lnSpc>
        <a:spcBef>
          <a:spcPct val="0"/>
        </a:spcBef>
        <a:spcAft>
          <a:spcPct val="0"/>
        </a:spcAft>
        <a:defRPr sz="2000" b="1">
          <a:solidFill>
            <a:srgbClr val="002060"/>
          </a:solidFill>
          <a:latin typeface="Arial Black" pitchFamily="34" charset="0"/>
        </a:defRPr>
      </a:lvl3pPr>
      <a:lvl4pPr algn="l" defTabSz="1014413" rtl="0" fontAlgn="base">
        <a:lnSpc>
          <a:spcPct val="90000"/>
        </a:lnSpc>
        <a:spcBef>
          <a:spcPct val="0"/>
        </a:spcBef>
        <a:spcAft>
          <a:spcPct val="0"/>
        </a:spcAft>
        <a:defRPr sz="2000" b="1">
          <a:solidFill>
            <a:srgbClr val="002060"/>
          </a:solidFill>
          <a:latin typeface="Arial Black" pitchFamily="34" charset="0"/>
        </a:defRPr>
      </a:lvl4pPr>
      <a:lvl5pPr algn="l" defTabSz="1014413" rtl="0" fontAlgn="base">
        <a:lnSpc>
          <a:spcPct val="90000"/>
        </a:lnSpc>
        <a:spcBef>
          <a:spcPct val="0"/>
        </a:spcBef>
        <a:spcAft>
          <a:spcPct val="0"/>
        </a:spcAft>
        <a:defRPr sz="2000" b="1">
          <a:solidFill>
            <a:srgbClr val="002060"/>
          </a:solidFill>
          <a:latin typeface="Arial Black" pitchFamily="34" charset="0"/>
        </a:defRPr>
      </a:lvl5pPr>
      <a:lvl6pPr marL="457200" algn="l" defTabSz="1014413" rtl="0" fontAlgn="base">
        <a:lnSpc>
          <a:spcPct val="90000"/>
        </a:lnSpc>
        <a:spcBef>
          <a:spcPct val="0"/>
        </a:spcBef>
        <a:spcAft>
          <a:spcPct val="0"/>
        </a:spcAft>
        <a:defRPr sz="2000" b="1">
          <a:solidFill>
            <a:srgbClr val="002060"/>
          </a:solidFill>
          <a:latin typeface="Arial Black" pitchFamily="34" charset="0"/>
        </a:defRPr>
      </a:lvl6pPr>
      <a:lvl7pPr marL="914400" algn="l" defTabSz="1014413" rtl="0" fontAlgn="base">
        <a:lnSpc>
          <a:spcPct val="90000"/>
        </a:lnSpc>
        <a:spcBef>
          <a:spcPct val="0"/>
        </a:spcBef>
        <a:spcAft>
          <a:spcPct val="0"/>
        </a:spcAft>
        <a:defRPr sz="2000" b="1">
          <a:solidFill>
            <a:srgbClr val="002060"/>
          </a:solidFill>
          <a:latin typeface="Arial Black" pitchFamily="34" charset="0"/>
        </a:defRPr>
      </a:lvl7pPr>
      <a:lvl8pPr marL="1371600" algn="l" defTabSz="1014413" rtl="0" fontAlgn="base">
        <a:lnSpc>
          <a:spcPct val="90000"/>
        </a:lnSpc>
        <a:spcBef>
          <a:spcPct val="0"/>
        </a:spcBef>
        <a:spcAft>
          <a:spcPct val="0"/>
        </a:spcAft>
        <a:defRPr sz="2000" b="1">
          <a:solidFill>
            <a:srgbClr val="002060"/>
          </a:solidFill>
          <a:latin typeface="Arial Black" pitchFamily="34" charset="0"/>
        </a:defRPr>
      </a:lvl8pPr>
      <a:lvl9pPr marL="1828800" algn="l" defTabSz="1014413" rtl="0" fontAlgn="base">
        <a:lnSpc>
          <a:spcPct val="90000"/>
        </a:lnSpc>
        <a:spcBef>
          <a:spcPct val="0"/>
        </a:spcBef>
        <a:spcAft>
          <a:spcPct val="0"/>
        </a:spcAft>
        <a:defRPr sz="2000" b="1">
          <a:solidFill>
            <a:srgbClr val="002060"/>
          </a:solidFill>
          <a:latin typeface="Arial Black" pitchFamily="34" charset="0"/>
        </a:defRPr>
      </a:lvl9pPr>
    </p:titleStyle>
    <p:bodyStyle>
      <a:lvl1pPr algn="l" defTabSz="1014413" rtl="0" fontAlgn="base">
        <a:spcBef>
          <a:spcPct val="0"/>
        </a:spcBef>
        <a:spcAft>
          <a:spcPts val="1338"/>
        </a:spcAft>
        <a:buFont typeface="Arial" charset="0"/>
        <a:defRPr kern="1200">
          <a:solidFill>
            <a:srgbClr val="002060"/>
          </a:solidFill>
          <a:latin typeface="Arial" charset="0"/>
          <a:ea typeface="Arial" charset="0"/>
          <a:cs typeface="Arial" charset="0"/>
        </a:defRPr>
      </a:lvl1pPr>
      <a:lvl2pPr marL="760413" indent="-252413" algn="l" defTabSz="1014413" rtl="0" fontAlgn="base">
        <a:spcBef>
          <a:spcPct val="0"/>
        </a:spcBef>
        <a:spcAft>
          <a:spcPts val="1338"/>
        </a:spcAft>
        <a:buClr>
          <a:srgbClr val="00B0F0"/>
        </a:buClr>
        <a:buFont typeface="Wingdings" pitchFamily="2" charset="2"/>
        <a:buChar char="v"/>
        <a:defRPr kern="1200">
          <a:solidFill>
            <a:srgbClr val="002060"/>
          </a:solidFill>
          <a:latin typeface="Arial" charset="0"/>
          <a:ea typeface="Arial" charset="0"/>
          <a:cs typeface="Arial" charset="0"/>
        </a:defRPr>
      </a:lvl2pPr>
      <a:lvl3pPr marL="1268413" indent="-252413" algn="l" defTabSz="1014413" rtl="0" fontAlgn="base">
        <a:spcBef>
          <a:spcPct val="0"/>
        </a:spcBef>
        <a:spcAft>
          <a:spcPts val="1338"/>
        </a:spcAft>
        <a:buClr>
          <a:srgbClr val="00B0F0"/>
        </a:buClr>
        <a:buFont typeface="Wingdings" pitchFamily="2" charset="2"/>
        <a:buChar char="Ø"/>
        <a:defRPr sz="1600" kern="1200">
          <a:solidFill>
            <a:srgbClr val="002060"/>
          </a:solidFill>
          <a:latin typeface="Arial" charset="0"/>
          <a:ea typeface="Arial" charset="0"/>
          <a:cs typeface="Arial" charset="0"/>
        </a:defRPr>
      </a:lvl3pPr>
      <a:lvl4pPr marL="1776413" indent="-252413" algn="l" defTabSz="1014413" rtl="0" fontAlgn="base">
        <a:spcBef>
          <a:spcPct val="0"/>
        </a:spcBef>
        <a:spcAft>
          <a:spcPts val="1338"/>
        </a:spcAft>
        <a:buClr>
          <a:srgbClr val="00B0F0"/>
        </a:buClr>
        <a:buFont typeface="Courier New" pitchFamily="49" charset="0"/>
        <a:buChar char="o"/>
        <a:defRPr sz="1500" kern="1200">
          <a:solidFill>
            <a:srgbClr val="002060"/>
          </a:solidFill>
          <a:latin typeface="Arial" charset="0"/>
          <a:ea typeface="Arial" charset="0"/>
          <a:cs typeface="Arial" charset="0"/>
        </a:defRPr>
      </a:lvl4pPr>
      <a:lvl5pPr marL="2284413" indent="-252413" algn="l" defTabSz="1014413" rtl="0" fontAlgn="base">
        <a:spcBef>
          <a:spcPct val="0"/>
        </a:spcBef>
        <a:spcAft>
          <a:spcPts val="1338"/>
        </a:spcAft>
        <a:buClr>
          <a:srgbClr val="00B0F0"/>
        </a:buClr>
        <a:buFont typeface="Arial" charset="0"/>
        <a:buChar char="•"/>
        <a:defRPr sz="14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5362" name="Espace réservé du titre 1"/>
          <p:cNvSpPr>
            <a:spLocks noGrp="1"/>
          </p:cNvSpPr>
          <p:nvPr>
            <p:ph type="title"/>
          </p:nvPr>
        </p:nvSpPr>
        <p:spPr bwMode="auto">
          <a:xfrm>
            <a:off x="317500" y="544513"/>
            <a:ext cx="8763000" cy="368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fr-FR"/>
              <a:t>CLIQUEZ ET MODIFIEZ LE TITRE</a:t>
            </a:r>
          </a:p>
        </p:txBody>
      </p:sp>
      <p:sp>
        <p:nvSpPr>
          <p:cNvPr id="15363" name="Espace réservé du texte 3"/>
          <p:cNvSpPr>
            <a:spLocks noGrp="1"/>
          </p:cNvSpPr>
          <p:nvPr>
            <p:ph type="body" idx="1"/>
          </p:nvPr>
        </p:nvSpPr>
        <p:spPr bwMode="auto">
          <a:xfrm>
            <a:off x="698500" y="1520825"/>
            <a:ext cx="8763000" cy="3627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p:txBody>
      </p:sp>
      <p:sp>
        <p:nvSpPr>
          <p:cNvPr id="5" name="Espace réservé du numéro de diapositive 5"/>
          <p:cNvSpPr>
            <a:spLocks noGrp="1"/>
          </p:cNvSpPr>
          <p:nvPr>
            <p:ph type="sldNum" sz="quarter" idx="4"/>
          </p:nvPr>
        </p:nvSpPr>
        <p:spPr>
          <a:xfrm>
            <a:off x="9188450" y="5343525"/>
            <a:ext cx="371475" cy="303213"/>
          </a:xfrm>
          <a:prstGeom prst="rect">
            <a:avLst/>
          </a:prstGeom>
        </p:spPr>
        <p:txBody>
          <a:bodyPr vert="horz" lIns="91440" tIns="45720" rIns="91440" bIns="45720" rtlCol="0" anchor="ctr"/>
          <a:lstStyle>
            <a:lvl1pPr algn="ctr" defTabSz="797174" fontAlgn="auto">
              <a:spcBef>
                <a:spcPts val="0"/>
              </a:spcBef>
              <a:spcAft>
                <a:spcPts val="0"/>
              </a:spcAft>
              <a:defRPr sz="600" smtClean="0">
                <a:solidFill>
                  <a:srgbClr val="002060"/>
                </a:solidFill>
                <a:latin typeface="Arial" charset="0"/>
                <a:ea typeface="Arial" charset="0"/>
                <a:cs typeface="Arial" charset="0"/>
              </a:defRPr>
            </a:lvl1pPr>
          </a:lstStyle>
          <a:p>
            <a:pPr>
              <a:defRPr/>
            </a:pPr>
            <a:fld id="{B0E48A0F-9035-40A7-92B2-55AD79684B64}"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Lst>
  <p:hf hdr="0" dt="0"/>
  <p:txStyles>
    <p:titleStyle>
      <a:lvl1pPr algn="l" defTabSz="1014413" rtl="0" fontAlgn="base">
        <a:lnSpc>
          <a:spcPct val="90000"/>
        </a:lnSpc>
        <a:spcBef>
          <a:spcPct val="0"/>
        </a:spcBef>
        <a:spcAft>
          <a:spcPct val="0"/>
        </a:spcAft>
        <a:defRPr lang="fr-FR" sz="2000" b="1" kern="1200">
          <a:solidFill>
            <a:srgbClr val="002060"/>
          </a:solidFill>
          <a:latin typeface="Arial Black" charset="0"/>
          <a:ea typeface="Arial Black" charset="0"/>
          <a:cs typeface="Arial Black" charset="0"/>
        </a:defRPr>
      </a:lvl1pPr>
      <a:lvl2pPr algn="l" defTabSz="1014413" rtl="0" fontAlgn="base">
        <a:lnSpc>
          <a:spcPct val="90000"/>
        </a:lnSpc>
        <a:spcBef>
          <a:spcPct val="0"/>
        </a:spcBef>
        <a:spcAft>
          <a:spcPct val="0"/>
        </a:spcAft>
        <a:defRPr sz="2000" b="1">
          <a:solidFill>
            <a:srgbClr val="002060"/>
          </a:solidFill>
          <a:latin typeface="Arial Black" pitchFamily="34" charset="0"/>
        </a:defRPr>
      </a:lvl2pPr>
      <a:lvl3pPr algn="l" defTabSz="1014413" rtl="0" fontAlgn="base">
        <a:lnSpc>
          <a:spcPct val="90000"/>
        </a:lnSpc>
        <a:spcBef>
          <a:spcPct val="0"/>
        </a:spcBef>
        <a:spcAft>
          <a:spcPct val="0"/>
        </a:spcAft>
        <a:defRPr sz="2000" b="1">
          <a:solidFill>
            <a:srgbClr val="002060"/>
          </a:solidFill>
          <a:latin typeface="Arial Black" pitchFamily="34" charset="0"/>
        </a:defRPr>
      </a:lvl3pPr>
      <a:lvl4pPr algn="l" defTabSz="1014413" rtl="0" fontAlgn="base">
        <a:lnSpc>
          <a:spcPct val="90000"/>
        </a:lnSpc>
        <a:spcBef>
          <a:spcPct val="0"/>
        </a:spcBef>
        <a:spcAft>
          <a:spcPct val="0"/>
        </a:spcAft>
        <a:defRPr sz="2000" b="1">
          <a:solidFill>
            <a:srgbClr val="002060"/>
          </a:solidFill>
          <a:latin typeface="Arial Black" pitchFamily="34" charset="0"/>
        </a:defRPr>
      </a:lvl4pPr>
      <a:lvl5pPr algn="l" defTabSz="1014413" rtl="0" fontAlgn="base">
        <a:lnSpc>
          <a:spcPct val="90000"/>
        </a:lnSpc>
        <a:spcBef>
          <a:spcPct val="0"/>
        </a:spcBef>
        <a:spcAft>
          <a:spcPct val="0"/>
        </a:spcAft>
        <a:defRPr sz="2000" b="1">
          <a:solidFill>
            <a:srgbClr val="002060"/>
          </a:solidFill>
          <a:latin typeface="Arial Black" pitchFamily="34" charset="0"/>
        </a:defRPr>
      </a:lvl5pPr>
      <a:lvl6pPr marL="457200" algn="l" defTabSz="1014413" rtl="0" fontAlgn="base">
        <a:lnSpc>
          <a:spcPct val="90000"/>
        </a:lnSpc>
        <a:spcBef>
          <a:spcPct val="0"/>
        </a:spcBef>
        <a:spcAft>
          <a:spcPct val="0"/>
        </a:spcAft>
        <a:defRPr sz="2000" b="1">
          <a:solidFill>
            <a:srgbClr val="002060"/>
          </a:solidFill>
          <a:latin typeface="Arial Black" pitchFamily="34" charset="0"/>
        </a:defRPr>
      </a:lvl6pPr>
      <a:lvl7pPr marL="914400" algn="l" defTabSz="1014413" rtl="0" fontAlgn="base">
        <a:lnSpc>
          <a:spcPct val="90000"/>
        </a:lnSpc>
        <a:spcBef>
          <a:spcPct val="0"/>
        </a:spcBef>
        <a:spcAft>
          <a:spcPct val="0"/>
        </a:spcAft>
        <a:defRPr sz="2000" b="1">
          <a:solidFill>
            <a:srgbClr val="002060"/>
          </a:solidFill>
          <a:latin typeface="Arial Black" pitchFamily="34" charset="0"/>
        </a:defRPr>
      </a:lvl7pPr>
      <a:lvl8pPr marL="1371600" algn="l" defTabSz="1014413" rtl="0" fontAlgn="base">
        <a:lnSpc>
          <a:spcPct val="90000"/>
        </a:lnSpc>
        <a:spcBef>
          <a:spcPct val="0"/>
        </a:spcBef>
        <a:spcAft>
          <a:spcPct val="0"/>
        </a:spcAft>
        <a:defRPr sz="2000" b="1">
          <a:solidFill>
            <a:srgbClr val="002060"/>
          </a:solidFill>
          <a:latin typeface="Arial Black" pitchFamily="34" charset="0"/>
        </a:defRPr>
      </a:lvl8pPr>
      <a:lvl9pPr marL="1828800" algn="l" defTabSz="1014413" rtl="0" fontAlgn="base">
        <a:lnSpc>
          <a:spcPct val="90000"/>
        </a:lnSpc>
        <a:spcBef>
          <a:spcPct val="0"/>
        </a:spcBef>
        <a:spcAft>
          <a:spcPct val="0"/>
        </a:spcAft>
        <a:defRPr sz="2000" b="1">
          <a:solidFill>
            <a:srgbClr val="002060"/>
          </a:solidFill>
          <a:latin typeface="Arial Black" pitchFamily="34" charset="0"/>
        </a:defRPr>
      </a:lvl9pPr>
    </p:titleStyle>
    <p:bodyStyle>
      <a:lvl1pPr algn="l" defTabSz="1014413" rtl="0" fontAlgn="base">
        <a:spcBef>
          <a:spcPct val="0"/>
        </a:spcBef>
        <a:spcAft>
          <a:spcPts val="1338"/>
        </a:spcAft>
        <a:buFont typeface="Arial" charset="0"/>
        <a:defRPr lang="fr-FR" b="1" kern="1200" dirty="0">
          <a:solidFill>
            <a:srgbClr val="002060"/>
          </a:solidFill>
          <a:latin typeface="Arial" charset="0"/>
          <a:ea typeface="Arial" charset="0"/>
          <a:cs typeface="Arial" charset="0"/>
        </a:defRPr>
      </a:lvl1pPr>
      <a:lvl2pPr marL="398463" indent="-252413" algn="l" defTabSz="1014413" rtl="0" fontAlgn="base">
        <a:spcBef>
          <a:spcPct val="0"/>
        </a:spcBef>
        <a:spcAft>
          <a:spcPts val="1338"/>
        </a:spcAft>
        <a:buClr>
          <a:srgbClr val="00B0F0"/>
        </a:buClr>
        <a:buFont typeface="Wingdings" pitchFamily="2" charset="2"/>
        <a:buChar char="v"/>
        <a:defRPr kern="1200">
          <a:solidFill>
            <a:srgbClr val="002060"/>
          </a:solidFill>
          <a:latin typeface="Arial" charset="0"/>
          <a:ea typeface="Arial" charset="0"/>
          <a:cs typeface="Arial" charset="0"/>
        </a:defRPr>
      </a:lvl2pPr>
      <a:lvl3pPr marL="679450" indent="-252413" algn="l" defTabSz="1014413" rtl="0" fontAlgn="base">
        <a:spcBef>
          <a:spcPct val="0"/>
        </a:spcBef>
        <a:spcAft>
          <a:spcPts val="1338"/>
        </a:spcAft>
        <a:buClr>
          <a:srgbClr val="00B0F0"/>
        </a:buClr>
        <a:buFont typeface="Wingdings" pitchFamily="2" charset="2"/>
        <a:buChar char="Ø"/>
        <a:defRPr sz="1600" kern="1200">
          <a:solidFill>
            <a:srgbClr val="002060"/>
          </a:solidFill>
          <a:latin typeface="Arial" charset="0"/>
          <a:ea typeface="Arial" charset="0"/>
          <a:cs typeface="Arial" charset="0"/>
        </a:defRPr>
      </a:lvl3pPr>
      <a:lvl4pPr marL="1776413" indent="-252413" algn="l" defTabSz="1014413" rtl="0" fontAlgn="base">
        <a:lnSpc>
          <a:spcPct val="90000"/>
        </a:lnSpc>
        <a:spcBef>
          <a:spcPts val="550"/>
        </a:spcBef>
        <a:spcAft>
          <a:spcPct val="0"/>
        </a:spcAft>
        <a:buFont typeface="Arial" charset="0"/>
        <a:buChar char="•"/>
        <a:defRPr sz="2000" kern="1200">
          <a:solidFill>
            <a:srgbClr val="002060"/>
          </a:solidFill>
          <a:latin typeface="Arial" charset="0"/>
          <a:ea typeface="Arial" charset="0"/>
          <a:cs typeface="Arial" charset="0"/>
        </a:defRPr>
      </a:lvl4pPr>
      <a:lvl5pPr marL="2284413" indent="-252413" algn="l" defTabSz="1014413" rtl="0" fontAlgn="base">
        <a:lnSpc>
          <a:spcPct val="90000"/>
        </a:lnSpc>
        <a:spcBef>
          <a:spcPts val="550"/>
        </a:spcBef>
        <a:spcAft>
          <a:spcPct val="0"/>
        </a:spcAft>
        <a:buFont typeface="Arial" charset="0"/>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3554" name="Espace réservé du titre 1"/>
          <p:cNvSpPr>
            <a:spLocks noGrp="1"/>
          </p:cNvSpPr>
          <p:nvPr>
            <p:ph type="title"/>
          </p:nvPr>
        </p:nvSpPr>
        <p:spPr bwMode="auto">
          <a:xfrm>
            <a:off x="698500" y="304800"/>
            <a:ext cx="8763000" cy="1104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ET MODIFIEZ LE TITRE 1</a:t>
            </a:r>
          </a:p>
        </p:txBody>
      </p:sp>
      <p:sp>
        <p:nvSpPr>
          <p:cNvPr id="23555" name="Espace réservé du texte 2"/>
          <p:cNvSpPr>
            <a:spLocks noGrp="1"/>
          </p:cNvSpPr>
          <p:nvPr>
            <p:ph type="body" idx="1"/>
          </p:nvPr>
        </p:nvSpPr>
        <p:spPr bwMode="auto">
          <a:xfrm>
            <a:off x="698500" y="1520825"/>
            <a:ext cx="8763000" cy="3627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 TEXTE</a:t>
            </a:r>
          </a:p>
          <a:p>
            <a:pPr lvl="1"/>
            <a:r>
              <a:rPr lang="fr-FR"/>
              <a:t>Deuxième niveau</a:t>
            </a:r>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Lst>
  <p:hf hdr="0" dt="0"/>
  <p:txStyles>
    <p:titleStyle>
      <a:lvl1pPr algn="ctr" defTabSz="1014413" rtl="0" fontAlgn="base">
        <a:lnSpc>
          <a:spcPct val="90000"/>
        </a:lnSpc>
        <a:spcBef>
          <a:spcPct val="0"/>
        </a:spcBef>
        <a:spcAft>
          <a:spcPct val="0"/>
        </a:spcAft>
        <a:defRPr lang="fr-FR" b="1" kern="1200" dirty="0">
          <a:solidFill>
            <a:schemeClr val="bg1"/>
          </a:solidFill>
          <a:latin typeface="Arial Black" charset="0"/>
          <a:ea typeface="Arial Black" charset="0"/>
          <a:cs typeface="Arial Black" charset="0"/>
        </a:defRPr>
      </a:lvl1pPr>
      <a:lvl2pPr algn="ctr" defTabSz="1014413" rtl="0" fontAlgn="base">
        <a:lnSpc>
          <a:spcPct val="90000"/>
        </a:lnSpc>
        <a:spcBef>
          <a:spcPct val="0"/>
        </a:spcBef>
        <a:spcAft>
          <a:spcPct val="0"/>
        </a:spcAft>
        <a:defRPr b="1">
          <a:solidFill>
            <a:schemeClr val="bg1"/>
          </a:solidFill>
          <a:latin typeface="Arial Black" pitchFamily="34" charset="0"/>
        </a:defRPr>
      </a:lvl2pPr>
      <a:lvl3pPr algn="ctr" defTabSz="1014413" rtl="0" fontAlgn="base">
        <a:lnSpc>
          <a:spcPct val="90000"/>
        </a:lnSpc>
        <a:spcBef>
          <a:spcPct val="0"/>
        </a:spcBef>
        <a:spcAft>
          <a:spcPct val="0"/>
        </a:spcAft>
        <a:defRPr b="1">
          <a:solidFill>
            <a:schemeClr val="bg1"/>
          </a:solidFill>
          <a:latin typeface="Arial Black" pitchFamily="34" charset="0"/>
        </a:defRPr>
      </a:lvl3pPr>
      <a:lvl4pPr algn="ctr" defTabSz="1014413" rtl="0" fontAlgn="base">
        <a:lnSpc>
          <a:spcPct val="90000"/>
        </a:lnSpc>
        <a:spcBef>
          <a:spcPct val="0"/>
        </a:spcBef>
        <a:spcAft>
          <a:spcPct val="0"/>
        </a:spcAft>
        <a:defRPr b="1">
          <a:solidFill>
            <a:schemeClr val="bg1"/>
          </a:solidFill>
          <a:latin typeface="Arial Black" pitchFamily="34" charset="0"/>
        </a:defRPr>
      </a:lvl4pPr>
      <a:lvl5pPr algn="ctr" defTabSz="1014413" rtl="0" fontAlgn="base">
        <a:lnSpc>
          <a:spcPct val="90000"/>
        </a:lnSpc>
        <a:spcBef>
          <a:spcPct val="0"/>
        </a:spcBef>
        <a:spcAft>
          <a:spcPct val="0"/>
        </a:spcAft>
        <a:defRPr b="1">
          <a:solidFill>
            <a:schemeClr val="bg1"/>
          </a:solidFill>
          <a:latin typeface="Arial Black" pitchFamily="34" charset="0"/>
        </a:defRPr>
      </a:lvl5pPr>
      <a:lvl6pPr marL="457200" algn="ctr" defTabSz="1014413" rtl="0" fontAlgn="base">
        <a:lnSpc>
          <a:spcPct val="90000"/>
        </a:lnSpc>
        <a:spcBef>
          <a:spcPct val="0"/>
        </a:spcBef>
        <a:spcAft>
          <a:spcPct val="0"/>
        </a:spcAft>
        <a:defRPr b="1">
          <a:solidFill>
            <a:schemeClr val="bg1"/>
          </a:solidFill>
          <a:latin typeface="Arial Black" pitchFamily="34" charset="0"/>
        </a:defRPr>
      </a:lvl6pPr>
      <a:lvl7pPr marL="914400" algn="ctr" defTabSz="1014413" rtl="0" fontAlgn="base">
        <a:lnSpc>
          <a:spcPct val="90000"/>
        </a:lnSpc>
        <a:spcBef>
          <a:spcPct val="0"/>
        </a:spcBef>
        <a:spcAft>
          <a:spcPct val="0"/>
        </a:spcAft>
        <a:defRPr b="1">
          <a:solidFill>
            <a:schemeClr val="bg1"/>
          </a:solidFill>
          <a:latin typeface="Arial Black" pitchFamily="34" charset="0"/>
        </a:defRPr>
      </a:lvl7pPr>
      <a:lvl8pPr marL="1371600" algn="ctr" defTabSz="1014413" rtl="0" fontAlgn="base">
        <a:lnSpc>
          <a:spcPct val="90000"/>
        </a:lnSpc>
        <a:spcBef>
          <a:spcPct val="0"/>
        </a:spcBef>
        <a:spcAft>
          <a:spcPct val="0"/>
        </a:spcAft>
        <a:defRPr b="1">
          <a:solidFill>
            <a:schemeClr val="bg1"/>
          </a:solidFill>
          <a:latin typeface="Arial Black" pitchFamily="34" charset="0"/>
        </a:defRPr>
      </a:lvl8pPr>
      <a:lvl9pPr marL="1828800" algn="ctr" defTabSz="1014413" rtl="0" fontAlgn="base">
        <a:lnSpc>
          <a:spcPct val="90000"/>
        </a:lnSpc>
        <a:spcBef>
          <a:spcPct val="0"/>
        </a:spcBef>
        <a:spcAft>
          <a:spcPct val="0"/>
        </a:spcAft>
        <a:defRPr b="1">
          <a:solidFill>
            <a:schemeClr val="bg1"/>
          </a:solidFill>
          <a:latin typeface="Arial Black" pitchFamily="34" charset="0"/>
        </a:defRPr>
      </a:lvl9pPr>
    </p:titleStyle>
    <p:bodyStyle>
      <a:lvl1pPr algn="ctr" defTabSz="1014413" rtl="0" fontAlgn="base">
        <a:spcBef>
          <a:spcPts val="1113"/>
        </a:spcBef>
        <a:spcAft>
          <a:spcPct val="0"/>
        </a:spcAft>
        <a:buFont typeface="Arial" charset="0"/>
        <a:defRPr b="1" kern="1200">
          <a:solidFill>
            <a:schemeClr val="bg1"/>
          </a:solidFill>
          <a:latin typeface="Arial Black" charset="0"/>
          <a:ea typeface="Arial Black" charset="0"/>
          <a:cs typeface="Arial Black" charset="0"/>
        </a:defRPr>
      </a:lvl1pPr>
      <a:lvl2pPr algn="ctr" defTabSz="760413" rtl="0" fontAlgn="base">
        <a:spcBef>
          <a:spcPct val="0"/>
        </a:spcBef>
        <a:spcAft>
          <a:spcPct val="0"/>
        </a:spcAft>
        <a:buFont typeface="Arial" charset="0"/>
        <a:defRPr lang="fr-FR" b="1" kern="1200" dirty="0">
          <a:solidFill>
            <a:srgbClr val="00B0F0"/>
          </a:solidFill>
          <a:latin typeface="Arial" charset="0"/>
          <a:ea typeface="Arial" charset="0"/>
          <a:cs typeface="Arial" charset="0"/>
        </a:defRPr>
      </a:lvl2pPr>
      <a:lvl3pPr marL="1268413" indent="-252413" algn="l" defTabSz="1014413" rtl="0" fontAlgn="base">
        <a:lnSpc>
          <a:spcPct val="90000"/>
        </a:lnSpc>
        <a:spcBef>
          <a:spcPts val="550"/>
        </a:spcBef>
        <a:spcAft>
          <a:spcPct val="0"/>
        </a:spcAft>
        <a:buFont typeface="Arial" charset="0"/>
        <a:buChar char="•"/>
        <a:defRPr sz="2200" kern="1200">
          <a:solidFill>
            <a:schemeClr val="bg1"/>
          </a:solidFill>
          <a:latin typeface="Arial" charset="0"/>
          <a:ea typeface="Arial" charset="0"/>
          <a:cs typeface="Arial" charset="0"/>
        </a:defRPr>
      </a:lvl3pPr>
      <a:lvl4pPr marL="1776413" indent="-252413" algn="l" defTabSz="1014413" rtl="0" fontAlgn="base">
        <a:lnSpc>
          <a:spcPct val="90000"/>
        </a:lnSpc>
        <a:spcBef>
          <a:spcPts val="550"/>
        </a:spcBef>
        <a:spcAft>
          <a:spcPct val="0"/>
        </a:spcAft>
        <a:buFont typeface="Arial" charset="0"/>
        <a:buChar char="•"/>
        <a:defRPr sz="2000" kern="1200">
          <a:solidFill>
            <a:schemeClr val="bg1"/>
          </a:solidFill>
          <a:latin typeface="Arial" charset="0"/>
          <a:ea typeface="Arial" charset="0"/>
          <a:cs typeface="Arial" charset="0"/>
        </a:defRPr>
      </a:lvl4pPr>
      <a:lvl5pPr marL="2284413" indent="-252413" algn="l" defTabSz="1014413" rtl="0" fontAlgn="base">
        <a:lnSpc>
          <a:spcPct val="90000"/>
        </a:lnSpc>
        <a:spcBef>
          <a:spcPts val="550"/>
        </a:spcBef>
        <a:spcAft>
          <a:spcPct val="0"/>
        </a:spcAft>
        <a:buFont typeface="Arial" charset="0"/>
        <a:buChar char="•"/>
        <a:defRPr sz="2000" kern="1200">
          <a:solidFill>
            <a:schemeClr val="bg1"/>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4818" name="Espace réservé du titre 1"/>
          <p:cNvSpPr>
            <a:spLocks noGrp="1"/>
          </p:cNvSpPr>
          <p:nvPr>
            <p:ph type="title"/>
          </p:nvPr>
        </p:nvSpPr>
        <p:spPr bwMode="auto">
          <a:xfrm>
            <a:off x="698500" y="304800"/>
            <a:ext cx="8763000" cy="1104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ET MODIFIEZ LE TITRE 1</a:t>
            </a:r>
          </a:p>
        </p:txBody>
      </p:sp>
      <p:sp>
        <p:nvSpPr>
          <p:cNvPr id="34819" name="Espace réservé du texte 2"/>
          <p:cNvSpPr>
            <a:spLocks noGrp="1"/>
          </p:cNvSpPr>
          <p:nvPr>
            <p:ph type="body" idx="1"/>
          </p:nvPr>
        </p:nvSpPr>
        <p:spPr bwMode="auto">
          <a:xfrm>
            <a:off x="698500" y="1520825"/>
            <a:ext cx="8763000" cy="3627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 TEXTE</a:t>
            </a:r>
          </a:p>
          <a:p>
            <a:pPr lvl="1"/>
            <a:r>
              <a:rPr lang="fr-FR"/>
              <a:t>Deuxième niveau</a:t>
            </a:r>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Lst>
  <p:hf hdr="0" dt="0"/>
  <p:txStyles>
    <p:titleStyle>
      <a:lvl1pPr algn="ctr" defTabSz="1014413" rtl="0" fontAlgn="base">
        <a:lnSpc>
          <a:spcPct val="90000"/>
        </a:lnSpc>
        <a:spcBef>
          <a:spcPct val="0"/>
        </a:spcBef>
        <a:spcAft>
          <a:spcPct val="0"/>
        </a:spcAft>
        <a:defRPr lang="fr-FR" b="1" kern="1200" dirty="0">
          <a:solidFill>
            <a:schemeClr val="bg1"/>
          </a:solidFill>
          <a:latin typeface="Arial Black" charset="0"/>
          <a:ea typeface="Arial Black" charset="0"/>
          <a:cs typeface="Arial Black" charset="0"/>
        </a:defRPr>
      </a:lvl1pPr>
      <a:lvl2pPr algn="ctr" defTabSz="1014413" rtl="0" fontAlgn="base">
        <a:lnSpc>
          <a:spcPct val="90000"/>
        </a:lnSpc>
        <a:spcBef>
          <a:spcPct val="0"/>
        </a:spcBef>
        <a:spcAft>
          <a:spcPct val="0"/>
        </a:spcAft>
        <a:defRPr b="1">
          <a:solidFill>
            <a:schemeClr val="bg1"/>
          </a:solidFill>
          <a:latin typeface="Arial Black" pitchFamily="34" charset="0"/>
        </a:defRPr>
      </a:lvl2pPr>
      <a:lvl3pPr algn="ctr" defTabSz="1014413" rtl="0" fontAlgn="base">
        <a:lnSpc>
          <a:spcPct val="90000"/>
        </a:lnSpc>
        <a:spcBef>
          <a:spcPct val="0"/>
        </a:spcBef>
        <a:spcAft>
          <a:spcPct val="0"/>
        </a:spcAft>
        <a:defRPr b="1">
          <a:solidFill>
            <a:schemeClr val="bg1"/>
          </a:solidFill>
          <a:latin typeface="Arial Black" pitchFamily="34" charset="0"/>
        </a:defRPr>
      </a:lvl3pPr>
      <a:lvl4pPr algn="ctr" defTabSz="1014413" rtl="0" fontAlgn="base">
        <a:lnSpc>
          <a:spcPct val="90000"/>
        </a:lnSpc>
        <a:spcBef>
          <a:spcPct val="0"/>
        </a:spcBef>
        <a:spcAft>
          <a:spcPct val="0"/>
        </a:spcAft>
        <a:defRPr b="1">
          <a:solidFill>
            <a:schemeClr val="bg1"/>
          </a:solidFill>
          <a:latin typeface="Arial Black" pitchFamily="34" charset="0"/>
        </a:defRPr>
      </a:lvl4pPr>
      <a:lvl5pPr algn="ctr" defTabSz="1014413" rtl="0" fontAlgn="base">
        <a:lnSpc>
          <a:spcPct val="90000"/>
        </a:lnSpc>
        <a:spcBef>
          <a:spcPct val="0"/>
        </a:spcBef>
        <a:spcAft>
          <a:spcPct val="0"/>
        </a:spcAft>
        <a:defRPr b="1">
          <a:solidFill>
            <a:schemeClr val="bg1"/>
          </a:solidFill>
          <a:latin typeface="Arial Black" pitchFamily="34" charset="0"/>
        </a:defRPr>
      </a:lvl5pPr>
      <a:lvl6pPr marL="457200" algn="ctr" defTabSz="1014413" rtl="0" fontAlgn="base">
        <a:lnSpc>
          <a:spcPct val="90000"/>
        </a:lnSpc>
        <a:spcBef>
          <a:spcPct val="0"/>
        </a:spcBef>
        <a:spcAft>
          <a:spcPct val="0"/>
        </a:spcAft>
        <a:defRPr b="1">
          <a:solidFill>
            <a:schemeClr val="bg1"/>
          </a:solidFill>
          <a:latin typeface="Arial Black" pitchFamily="34" charset="0"/>
        </a:defRPr>
      </a:lvl6pPr>
      <a:lvl7pPr marL="914400" algn="ctr" defTabSz="1014413" rtl="0" fontAlgn="base">
        <a:lnSpc>
          <a:spcPct val="90000"/>
        </a:lnSpc>
        <a:spcBef>
          <a:spcPct val="0"/>
        </a:spcBef>
        <a:spcAft>
          <a:spcPct val="0"/>
        </a:spcAft>
        <a:defRPr b="1">
          <a:solidFill>
            <a:schemeClr val="bg1"/>
          </a:solidFill>
          <a:latin typeface="Arial Black" pitchFamily="34" charset="0"/>
        </a:defRPr>
      </a:lvl7pPr>
      <a:lvl8pPr marL="1371600" algn="ctr" defTabSz="1014413" rtl="0" fontAlgn="base">
        <a:lnSpc>
          <a:spcPct val="90000"/>
        </a:lnSpc>
        <a:spcBef>
          <a:spcPct val="0"/>
        </a:spcBef>
        <a:spcAft>
          <a:spcPct val="0"/>
        </a:spcAft>
        <a:defRPr b="1">
          <a:solidFill>
            <a:schemeClr val="bg1"/>
          </a:solidFill>
          <a:latin typeface="Arial Black" pitchFamily="34" charset="0"/>
        </a:defRPr>
      </a:lvl8pPr>
      <a:lvl9pPr marL="1828800" algn="ctr" defTabSz="1014413" rtl="0" fontAlgn="base">
        <a:lnSpc>
          <a:spcPct val="90000"/>
        </a:lnSpc>
        <a:spcBef>
          <a:spcPct val="0"/>
        </a:spcBef>
        <a:spcAft>
          <a:spcPct val="0"/>
        </a:spcAft>
        <a:defRPr b="1">
          <a:solidFill>
            <a:schemeClr val="bg1"/>
          </a:solidFill>
          <a:latin typeface="Arial Black" pitchFamily="34" charset="0"/>
        </a:defRPr>
      </a:lvl9pPr>
    </p:titleStyle>
    <p:bodyStyle>
      <a:lvl1pPr algn="ctr" defTabSz="1014413" rtl="0" fontAlgn="base">
        <a:spcBef>
          <a:spcPts val="1113"/>
        </a:spcBef>
        <a:spcAft>
          <a:spcPct val="0"/>
        </a:spcAft>
        <a:buFont typeface="Arial" charset="0"/>
        <a:defRPr b="1" kern="1200">
          <a:solidFill>
            <a:schemeClr val="bg1"/>
          </a:solidFill>
          <a:latin typeface="Arial Black" charset="0"/>
          <a:ea typeface="Arial Black" charset="0"/>
          <a:cs typeface="Arial Black" charset="0"/>
        </a:defRPr>
      </a:lvl1pPr>
      <a:lvl2pPr algn="ctr" defTabSz="760413" rtl="0" fontAlgn="base">
        <a:spcBef>
          <a:spcPct val="0"/>
        </a:spcBef>
        <a:spcAft>
          <a:spcPct val="0"/>
        </a:spcAft>
        <a:buFont typeface="Arial" charset="0"/>
        <a:defRPr lang="fr-FR" b="1" kern="1200" dirty="0">
          <a:solidFill>
            <a:srgbClr val="00B0F0"/>
          </a:solidFill>
          <a:latin typeface="Arial" charset="0"/>
          <a:ea typeface="Arial" charset="0"/>
          <a:cs typeface="Arial" charset="0"/>
        </a:defRPr>
      </a:lvl2pPr>
      <a:lvl3pPr marL="1268413" indent="-252413" algn="l" defTabSz="1014413" rtl="0" fontAlgn="base">
        <a:lnSpc>
          <a:spcPct val="90000"/>
        </a:lnSpc>
        <a:spcBef>
          <a:spcPts val="550"/>
        </a:spcBef>
        <a:spcAft>
          <a:spcPct val="0"/>
        </a:spcAft>
        <a:buFont typeface="Arial" charset="0"/>
        <a:buChar char="•"/>
        <a:defRPr sz="2200" kern="1200">
          <a:solidFill>
            <a:schemeClr val="bg1"/>
          </a:solidFill>
          <a:latin typeface="Arial" charset="0"/>
          <a:ea typeface="Arial" charset="0"/>
          <a:cs typeface="Arial" charset="0"/>
        </a:defRPr>
      </a:lvl3pPr>
      <a:lvl4pPr marL="1776413" indent="-252413" algn="l" defTabSz="1014413" rtl="0" fontAlgn="base">
        <a:lnSpc>
          <a:spcPct val="90000"/>
        </a:lnSpc>
        <a:spcBef>
          <a:spcPts val="550"/>
        </a:spcBef>
        <a:spcAft>
          <a:spcPct val="0"/>
        </a:spcAft>
        <a:buFont typeface="Arial" charset="0"/>
        <a:buChar char="•"/>
        <a:defRPr sz="2000" kern="1200">
          <a:solidFill>
            <a:schemeClr val="bg1"/>
          </a:solidFill>
          <a:latin typeface="Arial" charset="0"/>
          <a:ea typeface="Arial" charset="0"/>
          <a:cs typeface="Arial" charset="0"/>
        </a:defRPr>
      </a:lvl4pPr>
      <a:lvl5pPr marL="2284413" indent="-252413" algn="l" defTabSz="1014413" rtl="0" fontAlgn="base">
        <a:lnSpc>
          <a:spcPct val="90000"/>
        </a:lnSpc>
        <a:spcBef>
          <a:spcPts val="550"/>
        </a:spcBef>
        <a:spcAft>
          <a:spcPct val="0"/>
        </a:spcAft>
        <a:buFont typeface="Arial" charset="0"/>
        <a:buChar char="•"/>
        <a:defRPr sz="2000" kern="1200">
          <a:solidFill>
            <a:schemeClr val="bg1"/>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6082" name="Espace réservé du titre 1"/>
          <p:cNvSpPr>
            <a:spLocks noGrp="1"/>
          </p:cNvSpPr>
          <p:nvPr>
            <p:ph type="title"/>
          </p:nvPr>
        </p:nvSpPr>
        <p:spPr bwMode="auto">
          <a:xfrm>
            <a:off x="317500" y="544513"/>
            <a:ext cx="8763000" cy="368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fr-FR"/>
              <a:t>CLIQUEZ ET MODIFIEZ LE TITRE</a:t>
            </a:r>
          </a:p>
        </p:txBody>
      </p:sp>
      <p:sp>
        <p:nvSpPr>
          <p:cNvPr id="46083" name="Espace réservé du texte 3"/>
          <p:cNvSpPr>
            <a:spLocks noGrp="1"/>
          </p:cNvSpPr>
          <p:nvPr>
            <p:ph type="body" idx="1"/>
          </p:nvPr>
        </p:nvSpPr>
        <p:spPr bwMode="auto">
          <a:xfrm>
            <a:off x="698500" y="1520825"/>
            <a:ext cx="8763000" cy="3627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p:txBody>
      </p:sp>
      <p:sp>
        <p:nvSpPr>
          <p:cNvPr id="5" name="Espace réservé du numéro de diapositive 5"/>
          <p:cNvSpPr>
            <a:spLocks noGrp="1"/>
          </p:cNvSpPr>
          <p:nvPr>
            <p:ph type="sldNum" sz="quarter" idx="4"/>
          </p:nvPr>
        </p:nvSpPr>
        <p:spPr>
          <a:xfrm>
            <a:off x="9188450" y="5343525"/>
            <a:ext cx="371475" cy="303213"/>
          </a:xfrm>
          <a:prstGeom prst="rect">
            <a:avLst/>
          </a:prstGeom>
        </p:spPr>
        <p:txBody>
          <a:bodyPr vert="horz" lIns="91440" tIns="45720" rIns="91440" bIns="45720" rtlCol="0" anchor="ctr"/>
          <a:lstStyle>
            <a:lvl1pPr algn="ctr" defTabSz="797174" fontAlgn="auto">
              <a:spcBef>
                <a:spcPts val="0"/>
              </a:spcBef>
              <a:spcAft>
                <a:spcPts val="0"/>
              </a:spcAft>
              <a:defRPr sz="600" smtClean="0">
                <a:solidFill>
                  <a:srgbClr val="002060"/>
                </a:solidFill>
                <a:latin typeface="Arial" charset="0"/>
                <a:ea typeface="Arial" charset="0"/>
                <a:cs typeface="Arial" charset="0"/>
              </a:defRPr>
            </a:lvl1pPr>
          </a:lstStyle>
          <a:p>
            <a:pPr>
              <a:defRPr/>
            </a:pPr>
            <a:fld id="{E11B0150-838D-4452-862C-1C055113BEF5}"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Lst>
  <p:hf hdr="0" dt="0"/>
  <p:txStyles>
    <p:titleStyle>
      <a:lvl1pPr algn="l" defTabSz="1014413" rtl="0" fontAlgn="base">
        <a:lnSpc>
          <a:spcPct val="90000"/>
        </a:lnSpc>
        <a:spcBef>
          <a:spcPct val="0"/>
        </a:spcBef>
        <a:spcAft>
          <a:spcPct val="0"/>
        </a:spcAft>
        <a:defRPr lang="fr-FR" sz="2000" b="1" kern="1200">
          <a:solidFill>
            <a:srgbClr val="002060"/>
          </a:solidFill>
          <a:latin typeface="Arial Black" charset="0"/>
          <a:ea typeface="Arial Black" charset="0"/>
          <a:cs typeface="Arial Black" charset="0"/>
        </a:defRPr>
      </a:lvl1pPr>
      <a:lvl2pPr algn="l" defTabSz="1014413" rtl="0" fontAlgn="base">
        <a:lnSpc>
          <a:spcPct val="90000"/>
        </a:lnSpc>
        <a:spcBef>
          <a:spcPct val="0"/>
        </a:spcBef>
        <a:spcAft>
          <a:spcPct val="0"/>
        </a:spcAft>
        <a:defRPr sz="2000" b="1">
          <a:solidFill>
            <a:srgbClr val="002060"/>
          </a:solidFill>
          <a:latin typeface="Arial Black" pitchFamily="34" charset="0"/>
        </a:defRPr>
      </a:lvl2pPr>
      <a:lvl3pPr algn="l" defTabSz="1014413" rtl="0" fontAlgn="base">
        <a:lnSpc>
          <a:spcPct val="90000"/>
        </a:lnSpc>
        <a:spcBef>
          <a:spcPct val="0"/>
        </a:spcBef>
        <a:spcAft>
          <a:spcPct val="0"/>
        </a:spcAft>
        <a:defRPr sz="2000" b="1">
          <a:solidFill>
            <a:srgbClr val="002060"/>
          </a:solidFill>
          <a:latin typeface="Arial Black" pitchFamily="34" charset="0"/>
        </a:defRPr>
      </a:lvl3pPr>
      <a:lvl4pPr algn="l" defTabSz="1014413" rtl="0" fontAlgn="base">
        <a:lnSpc>
          <a:spcPct val="90000"/>
        </a:lnSpc>
        <a:spcBef>
          <a:spcPct val="0"/>
        </a:spcBef>
        <a:spcAft>
          <a:spcPct val="0"/>
        </a:spcAft>
        <a:defRPr sz="2000" b="1">
          <a:solidFill>
            <a:srgbClr val="002060"/>
          </a:solidFill>
          <a:latin typeface="Arial Black" pitchFamily="34" charset="0"/>
        </a:defRPr>
      </a:lvl4pPr>
      <a:lvl5pPr algn="l" defTabSz="1014413" rtl="0" fontAlgn="base">
        <a:lnSpc>
          <a:spcPct val="90000"/>
        </a:lnSpc>
        <a:spcBef>
          <a:spcPct val="0"/>
        </a:spcBef>
        <a:spcAft>
          <a:spcPct val="0"/>
        </a:spcAft>
        <a:defRPr sz="2000" b="1">
          <a:solidFill>
            <a:srgbClr val="002060"/>
          </a:solidFill>
          <a:latin typeface="Arial Black" pitchFamily="34" charset="0"/>
        </a:defRPr>
      </a:lvl5pPr>
      <a:lvl6pPr marL="457200" algn="l" defTabSz="1014413" rtl="0" fontAlgn="base">
        <a:lnSpc>
          <a:spcPct val="90000"/>
        </a:lnSpc>
        <a:spcBef>
          <a:spcPct val="0"/>
        </a:spcBef>
        <a:spcAft>
          <a:spcPct val="0"/>
        </a:spcAft>
        <a:defRPr sz="2000" b="1">
          <a:solidFill>
            <a:srgbClr val="002060"/>
          </a:solidFill>
          <a:latin typeface="Arial Black" pitchFamily="34" charset="0"/>
        </a:defRPr>
      </a:lvl6pPr>
      <a:lvl7pPr marL="914400" algn="l" defTabSz="1014413" rtl="0" fontAlgn="base">
        <a:lnSpc>
          <a:spcPct val="90000"/>
        </a:lnSpc>
        <a:spcBef>
          <a:spcPct val="0"/>
        </a:spcBef>
        <a:spcAft>
          <a:spcPct val="0"/>
        </a:spcAft>
        <a:defRPr sz="2000" b="1">
          <a:solidFill>
            <a:srgbClr val="002060"/>
          </a:solidFill>
          <a:latin typeface="Arial Black" pitchFamily="34" charset="0"/>
        </a:defRPr>
      </a:lvl7pPr>
      <a:lvl8pPr marL="1371600" algn="l" defTabSz="1014413" rtl="0" fontAlgn="base">
        <a:lnSpc>
          <a:spcPct val="90000"/>
        </a:lnSpc>
        <a:spcBef>
          <a:spcPct val="0"/>
        </a:spcBef>
        <a:spcAft>
          <a:spcPct val="0"/>
        </a:spcAft>
        <a:defRPr sz="2000" b="1">
          <a:solidFill>
            <a:srgbClr val="002060"/>
          </a:solidFill>
          <a:latin typeface="Arial Black" pitchFamily="34" charset="0"/>
        </a:defRPr>
      </a:lvl8pPr>
      <a:lvl9pPr marL="1828800" algn="l" defTabSz="1014413" rtl="0" fontAlgn="base">
        <a:lnSpc>
          <a:spcPct val="90000"/>
        </a:lnSpc>
        <a:spcBef>
          <a:spcPct val="0"/>
        </a:spcBef>
        <a:spcAft>
          <a:spcPct val="0"/>
        </a:spcAft>
        <a:defRPr sz="2000" b="1">
          <a:solidFill>
            <a:srgbClr val="002060"/>
          </a:solidFill>
          <a:latin typeface="Arial Black" pitchFamily="34" charset="0"/>
        </a:defRPr>
      </a:lvl9pPr>
    </p:titleStyle>
    <p:bodyStyle>
      <a:lvl1pPr algn="l" defTabSz="1014413" rtl="0" fontAlgn="base">
        <a:spcBef>
          <a:spcPct val="0"/>
        </a:spcBef>
        <a:spcAft>
          <a:spcPts val="1338"/>
        </a:spcAft>
        <a:buFont typeface="Arial" charset="0"/>
        <a:defRPr lang="fr-FR" b="1" kern="1200" dirty="0">
          <a:solidFill>
            <a:srgbClr val="002060"/>
          </a:solidFill>
          <a:latin typeface="Arial" charset="0"/>
          <a:ea typeface="Arial" charset="0"/>
          <a:cs typeface="Arial" charset="0"/>
        </a:defRPr>
      </a:lvl1pPr>
      <a:lvl2pPr marL="398463" indent="-252413" algn="l" defTabSz="1014413" rtl="0" fontAlgn="base">
        <a:spcBef>
          <a:spcPct val="0"/>
        </a:spcBef>
        <a:spcAft>
          <a:spcPts val="1338"/>
        </a:spcAft>
        <a:buClr>
          <a:srgbClr val="00B0F0"/>
        </a:buClr>
        <a:buFont typeface="Wingdings" pitchFamily="2" charset="2"/>
        <a:buChar char="v"/>
        <a:defRPr kern="1200">
          <a:solidFill>
            <a:srgbClr val="002060"/>
          </a:solidFill>
          <a:latin typeface="Arial" charset="0"/>
          <a:ea typeface="Arial" charset="0"/>
          <a:cs typeface="Arial" charset="0"/>
        </a:defRPr>
      </a:lvl2pPr>
      <a:lvl3pPr marL="679450" indent="-252413" algn="l" defTabSz="1014413" rtl="0" fontAlgn="base">
        <a:spcBef>
          <a:spcPct val="0"/>
        </a:spcBef>
        <a:spcAft>
          <a:spcPts val="1338"/>
        </a:spcAft>
        <a:buClr>
          <a:srgbClr val="00B0F0"/>
        </a:buClr>
        <a:buFont typeface="Wingdings" pitchFamily="2" charset="2"/>
        <a:buChar char="Ø"/>
        <a:defRPr sz="1600" kern="1200">
          <a:solidFill>
            <a:srgbClr val="002060"/>
          </a:solidFill>
          <a:latin typeface="Arial" charset="0"/>
          <a:ea typeface="Arial" charset="0"/>
          <a:cs typeface="Arial" charset="0"/>
        </a:defRPr>
      </a:lvl3pPr>
      <a:lvl4pPr marL="1776413" indent="-252413" algn="l" defTabSz="1014413" rtl="0" fontAlgn="base">
        <a:lnSpc>
          <a:spcPct val="90000"/>
        </a:lnSpc>
        <a:spcBef>
          <a:spcPts val="550"/>
        </a:spcBef>
        <a:spcAft>
          <a:spcPct val="0"/>
        </a:spcAft>
        <a:buFont typeface="Arial" charset="0"/>
        <a:buChar char="•"/>
        <a:defRPr sz="2000" kern="1200">
          <a:solidFill>
            <a:srgbClr val="002060"/>
          </a:solidFill>
          <a:latin typeface="Arial" charset="0"/>
          <a:ea typeface="Arial" charset="0"/>
          <a:cs typeface="Arial" charset="0"/>
        </a:defRPr>
      </a:lvl4pPr>
      <a:lvl5pPr marL="2284413" indent="-252413" algn="l" defTabSz="1014413" rtl="0" fontAlgn="base">
        <a:lnSpc>
          <a:spcPct val="90000"/>
        </a:lnSpc>
        <a:spcBef>
          <a:spcPts val="550"/>
        </a:spcBef>
        <a:spcAft>
          <a:spcPct val="0"/>
        </a:spcAft>
        <a:buFont typeface="Arial" charset="0"/>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ous-titre 21"/>
          <p:cNvSpPr>
            <a:spLocks noGrp="1"/>
          </p:cNvSpPr>
          <p:nvPr>
            <p:ph type="subTitle" idx="1"/>
          </p:nvPr>
        </p:nvSpPr>
        <p:spPr>
          <a:xfrm>
            <a:off x="-26065" y="2101276"/>
            <a:ext cx="4513263" cy="1297791"/>
          </a:xfrm>
        </p:spPr>
        <p:txBody>
          <a:bodyPr/>
          <a:lstStyle/>
          <a:p>
            <a:r>
              <a:rPr dirty="0">
                <a:latin typeface="Arial Black" pitchFamily="34" charset="0"/>
              </a:rPr>
              <a:t>FitZen : AG 2026 </a:t>
            </a:r>
          </a:p>
          <a:p>
            <a:r>
              <a:rPr dirty="0">
                <a:latin typeface="Arial Black" pitchFamily="34" charset="0"/>
              </a:rPr>
              <a:t>sur exercice 202</a:t>
            </a:r>
            <a:r>
              <a:rPr lang="fr-FR" dirty="0">
                <a:latin typeface="Arial Black" pitchFamily="34" charset="0"/>
              </a:rPr>
              <a:t>5</a:t>
            </a:r>
          </a:p>
          <a:p>
            <a:r>
              <a:rPr lang="fr-FR" dirty="0">
                <a:solidFill>
                  <a:srgbClr val="FFFF00"/>
                </a:solidFill>
                <a:latin typeface="Arial Black" pitchFamily="34" charset="0"/>
              </a:rPr>
              <a:t>Compte-rendu</a:t>
            </a:r>
          </a:p>
        </p:txBody>
      </p:sp>
      <p:sp>
        <p:nvSpPr>
          <p:cNvPr id="2" name="ZoneTexte 1"/>
          <p:cNvSpPr txBox="1"/>
          <p:nvPr/>
        </p:nvSpPr>
        <p:spPr>
          <a:xfrm>
            <a:off x="8710613" y="5124450"/>
            <a:ext cx="1389062" cy="334963"/>
          </a:xfrm>
          <a:prstGeom prst="rect">
            <a:avLst/>
          </a:prstGeom>
          <a:noFill/>
        </p:spPr>
        <p:txBody>
          <a:bodyPr>
            <a:spAutoFit/>
          </a:bodyPr>
          <a:lstStyle/>
          <a:p>
            <a:pPr algn="ctr" defTabSz="797174" fontAlgn="auto">
              <a:spcBef>
                <a:spcPts val="0"/>
              </a:spcBef>
              <a:spcAft>
                <a:spcPts val="0"/>
              </a:spcAft>
              <a:defRPr/>
            </a:pPr>
            <a:r>
              <a:rPr lang="fr-FR" sz="1569" dirty="0">
                <a:solidFill>
                  <a:srgbClr val="00B0F0"/>
                </a:solidFill>
                <a:latin typeface="Arial Black" panose="020B0A04020102020204" pitchFamily="34" charset="0"/>
                <a:cs typeface="+mn-cs"/>
              </a:rPr>
              <a:t>12/02/2026</a:t>
            </a:r>
          </a:p>
        </p:txBody>
      </p:sp>
      <p:pic>
        <p:nvPicPr>
          <p:cNvPr id="6" name="Image 5">
            <a:extLst>
              <a:ext uri="{FF2B5EF4-FFF2-40B4-BE49-F238E27FC236}">
                <a16:creationId xmlns:a16="http://schemas.microsoft.com/office/drawing/2014/main" id="{20A55737-09DB-4970-9CBB-4996CCC62E6E}"/>
              </a:ext>
            </a:extLst>
          </p:cNvPr>
          <p:cNvPicPr>
            <a:picLocks noChangeAspect="1"/>
          </p:cNvPicPr>
          <p:nvPr/>
        </p:nvPicPr>
        <p:blipFill>
          <a:blip r:embed="rId3"/>
          <a:stretch>
            <a:fillRect/>
          </a:stretch>
        </p:blipFill>
        <p:spPr>
          <a:xfrm>
            <a:off x="669988" y="3700976"/>
            <a:ext cx="1560579" cy="1563627"/>
          </a:xfrm>
          <a:prstGeom prst="rect">
            <a:avLst/>
          </a:prstGeom>
        </p:spPr>
      </p:pic>
      <p:sp>
        <p:nvSpPr>
          <p:cNvPr id="7" name="ZoneTexte 6">
            <a:extLst>
              <a:ext uri="{FF2B5EF4-FFF2-40B4-BE49-F238E27FC236}">
                <a16:creationId xmlns:a16="http://schemas.microsoft.com/office/drawing/2014/main" id="{C51331E2-C816-4E90-B77B-85EAFFECDF77}"/>
              </a:ext>
            </a:extLst>
          </p:cNvPr>
          <p:cNvSpPr txBox="1"/>
          <p:nvPr/>
        </p:nvSpPr>
        <p:spPr>
          <a:xfrm>
            <a:off x="4945566" y="1025912"/>
            <a:ext cx="4137102" cy="3334215"/>
          </a:xfrm>
          <a:prstGeom prst="rect">
            <a:avLst/>
          </a:prstGeom>
          <a:noFill/>
        </p:spPr>
        <p:txBody>
          <a:bodyPr wrap="square" rtlCol="0">
            <a:spAutoFit/>
          </a:bodyPr>
          <a:lstStyle/>
          <a:p>
            <a:endParaRPr lang="fr-FR" dirty="0"/>
          </a:p>
        </p:txBody>
      </p:sp>
      <p:pic>
        <p:nvPicPr>
          <p:cNvPr id="14" name="Image 13">
            <a:extLst>
              <a:ext uri="{FF2B5EF4-FFF2-40B4-BE49-F238E27FC236}">
                <a16:creationId xmlns:a16="http://schemas.microsoft.com/office/drawing/2014/main" id="{31769EE9-D683-49D1-99B2-EDC88C662DD1}"/>
              </a:ext>
            </a:extLst>
          </p:cNvPr>
          <p:cNvPicPr>
            <a:picLocks noChangeAspect="1"/>
          </p:cNvPicPr>
          <p:nvPr/>
        </p:nvPicPr>
        <p:blipFill>
          <a:blip r:embed="rId4"/>
          <a:stretch>
            <a:fillRect/>
          </a:stretch>
        </p:blipFill>
        <p:spPr>
          <a:xfrm>
            <a:off x="4005983" y="810219"/>
            <a:ext cx="5484029" cy="3765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a:xfrm>
            <a:off x="330200" y="517525"/>
            <a:ext cx="8750300" cy="590550"/>
          </a:xfrm>
        </p:spPr>
        <p:txBody>
          <a:bodyPr/>
          <a:lstStyle/>
          <a:p>
            <a:r>
              <a:rPr dirty="0">
                <a:latin typeface="Arial Black" pitchFamily="34" charset="0"/>
              </a:rPr>
              <a:t>Développement global de la section (2/8) : </a:t>
            </a:r>
            <a:br>
              <a:rPr dirty="0">
                <a:latin typeface="Arial Black" pitchFamily="34" charset="0"/>
              </a:rPr>
            </a:br>
            <a:r>
              <a:rPr sz="1600" dirty="0">
                <a:latin typeface="Arial Black" pitchFamily="34" charset="0"/>
              </a:rPr>
              <a:t>Planning</a:t>
            </a:r>
          </a:p>
        </p:txBody>
      </p:sp>
      <p:sp>
        <p:nvSpPr>
          <p:cNvPr id="71683"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83E819AD-24CD-41B5-A9F0-DA8C93F1F475}" type="slidenum">
              <a:rPr lang="fr-FR"/>
              <a:pPr defTabSz="796925" fontAlgn="base">
                <a:spcBef>
                  <a:spcPct val="0"/>
                </a:spcBef>
                <a:spcAft>
                  <a:spcPct val="0"/>
                </a:spcAft>
              </a:pPr>
              <a:t>10</a:t>
            </a:fld>
            <a:endParaRPr lang="fr-FR" dirty="0"/>
          </a:p>
        </p:txBody>
      </p:sp>
      <p:sp>
        <p:nvSpPr>
          <p:cNvPr id="9" name="Espace réservé du contenu 2"/>
          <p:cNvSpPr txBox="1">
            <a:spLocks/>
          </p:cNvSpPr>
          <p:nvPr/>
        </p:nvSpPr>
        <p:spPr bwMode="auto">
          <a:xfrm>
            <a:off x="1" y="3148511"/>
            <a:ext cx="3941763" cy="2294624"/>
          </a:xfrm>
          <a:prstGeom prst="rect">
            <a:avLst/>
          </a:prstGeom>
          <a:noFill/>
          <a:ln>
            <a:noFill/>
          </a:ln>
        </p:spPr>
        <p:txBody>
          <a:bodyPr/>
          <a:lstStyle>
            <a:lvl1pPr marL="342900" indent="-342900" eaLnBrk="0" hangingPunct="0">
              <a:defRPr>
                <a:solidFill>
                  <a:schemeClr val="tx1"/>
                </a:solidFill>
                <a:latin typeface="Arial" charset="0"/>
              </a:defRPr>
            </a:lvl1pPr>
            <a:lvl2pPr marL="547688" indent="-273050" eaLnBrk="0" hangingPunct="0">
              <a:defRPr>
                <a:solidFill>
                  <a:schemeClr val="tx1"/>
                </a:solidFill>
                <a:latin typeface="Arial" charset="0"/>
              </a:defRPr>
            </a:lvl2pPr>
            <a:lvl3pPr marL="822325"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69850" indent="0" algn="just" defTabSz="797174" fontAlgn="auto">
              <a:spcBef>
                <a:spcPct val="20000"/>
              </a:spcBef>
              <a:spcAft>
                <a:spcPts val="500"/>
              </a:spcAft>
              <a:buClr>
                <a:schemeClr val="accent2"/>
              </a:buClr>
              <a:buSzPct val="70000"/>
              <a:defRPr/>
            </a:pPr>
            <a:r>
              <a:rPr lang="fr-FR" sz="1400" b="1" u="sng" dirty="0">
                <a:solidFill>
                  <a:srgbClr val="00CC66"/>
                </a:solidFill>
                <a:latin typeface="+mn-lt"/>
                <a:cs typeface="+mn-cs"/>
              </a:rPr>
              <a:t>Evolutions 2025-2026 </a:t>
            </a:r>
            <a:r>
              <a:rPr lang="fr-FR" sz="1200" dirty="0">
                <a:solidFill>
                  <a:srgbClr val="00CC66"/>
                </a:solidFill>
                <a:latin typeface="+mn-lt"/>
                <a:cs typeface="+mn-cs"/>
              </a:rPr>
              <a:t>:</a:t>
            </a:r>
          </a:p>
          <a:p>
            <a:pPr marL="241300" indent="-171450" algn="just" defTabSz="797174" fontAlgn="auto">
              <a:spcBef>
                <a:spcPct val="20000"/>
              </a:spcBef>
              <a:spcAft>
                <a:spcPts val="0"/>
              </a:spcAft>
              <a:buClr>
                <a:srgbClr val="00B0F0"/>
              </a:buClr>
              <a:buSzPct val="70000"/>
              <a:buFont typeface="Wingdings" panose="05000000000000000000" pitchFamily="2" charset="2"/>
              <a:buChar char="Ø"/>
              <a:defRPr/>
            </a:pPr>
            <a:r>
              <a:rPr lang="fr-FR" sz="1100" dirty="0">
                <a:solidFill>
                  <a:srgbClr val="00CC66"/>
                </a:solidFill>
                <a:latin typeface="+mn-lt"/>
                <a:cs typeface="+mn-cs"/>
              </a:rPr>
              <a:t>Succès confirmé des cours de Cross Training et  grandissant des cours de Renfo+ de Willian et Cardio Training (ouverts l’an passé).</a:t>
            </a:r>
          </a:p>
          <a:p>
            <a:pPr marL="241300" indent="-171450" algn="just" defTabSz="797174" fontAlgn="auto">
              <a:spcBef>
                <a:spcPct val="20000"/>
              </a:spcBef>
              <a:spcAft>
                <a:spcPts val="0"/>
              </a:spcAft>
              <a:buClr>
                <a:srgbClr val="00B0F0"/>
              </a:buClr>
              <a:buSzPct val="70000"/>
              <a:buFont typeface="Wingdings" panose="05000000000000000000" pitchFamily="2" charset="2"/>
              <a:buChar char="Ø"/>
              <a:defRPr/>
            </a:pPr>
            <a:endParaRPr lang="fr-FR" sz="1100" dirty="0">
              <a:solidFill>
                <a:srgbClr val="00CC66"/>
              </a:solidFill>
              <a:latin typeface="+mn-lt"/>
              <a:cs typeface="+mn-cs"/>
            </a:endParaRPr>
          </a:p>
          <a:p>
            <a:pPr marL="241300" indent="-171450" algn="just" defTabSz="797174" fontAlgn="auto">
              <a:spcBef>
                <a:spcPct val="20000"/>
              </a:spcBef>
              <a:spcAft>
                <a:spcPts val="0"/>
              </a:spcAft>
              <a:buClr>
                <a:srgbClr val="00B0F0"/>
              </a:buClr>
              <a:buSzPct val="70000"/>
              <a:buFont typeface="Wingdings" panose="05000000000000000000" pitchFamily="2" charset="2"/>
              <a:buChar char="Ø"/>
              <a:defRPr/>
            </a:pPr>
            <a:r>
              <a:rPr lang="fr-FR" sz="1100" dirty="0">
                <a:solidFill>
                  <a:srgbClr val="00CC66"/>
                </a:solidFill>
                <a:latin typeface="+mn-lt"/>
                <a:cs typeface="+mn-cs"/>
              </a:rPr>
              <a:t>Le cours de Gym posturale installé l’an passé a été rebaptisé Renfo Postural</a:t>
            </a:r>
          </a:p>
          <a:p>
            <a:pPr marL="241300" indent="-171450" algn="just" defTabSz="797174" fontAlgn="auto">
              <a:spcBef>
                <a:spcPct val="20000"/>
              </a:spcBef>
              <a:spcAft>
                <a:spcPts val="0"/>
              </a:spcAft>
              <a:buClr>
                <a:srgbClr val="00B0F0"/>
              </a:buClr>
              <a:buSzPct val="70000"/>
              <a:buFont typeface="Wingdings" panose="05000000000000000000" pitchFamily="2" charset="2"/>
              <a:buChar char="Ø"/>
              <a:defRPr/>
            </a:pPr>
            <a:endParaRPr lang="fr-FR" sz="1100" dirty="0">
              <a:solidFill>
                <a:srgbClr val="00CC66"/>
              </a:solidFill>
              <a:latin typeface="+mn-lt"/>
              <a:cs typeface="+mn-cs"/>
            </a:endParaRPr>
          </a:p>
          <a:p>
            <a:pPr marL="241300" indent="-171450" algn="just" defTabSz="797174" fontAlgn="auto">
              <a:spcBef>
                <a:spcPct val="20000"/>
              </a:spcBef>
              <a:spcAft>
                <a:spcPts val="0"/>
              </a:spcAft>
              <a:buClr>
                <a:srgbClr val="00B0F0"/>
              </a:buClr>
              <a:buSzPct val="70000"/>
              <a:buFont typeface="Wingdings" panose="05000000000000000000" pitchFamily="2" charset="2"/>
              <a:buChar char="Ø"/>
              <a:defRPr/>
            </a:pPr>
            <a:r>
              <a:rPr lang="fr-FR" sz="1100" dirty="0">
                <a:solidFill>
                  <a:srgbClr val="00CC66"/>
                </a:solidFill>
                <a:latin typeface="+mn-lt"/>
                <a:cs typeface="+mn-cs"/>
              </a:rPr>
              <a:t>Hormis le Pilates du lundi 11h45, le CAF/Stretch du lundi 12h45, et le Pilates du mardi 11h45 les autres cours ne souffrent pas de sur fréquentation cette année.</a:t>
            </a:r>
          </a:p>
          <a:p>
            <a:pPr marL="69850" indent="0" defTabSz="797174" fontAlgn="auto">
              <a:spcBef>
                <a:spcPct val="20000"/>
              </a:spcBef>
              <a:spcAft>
                <a:spcPts val="0"/>
              </a:spcAft>
              <a:buClr>
                <a:schemeClr val="accent2"/>
              </a:buClr>
              <a:buSzPct val="70000"/>
              <a:defRPr/>
            </a:pPr>
            <a:endParaRPr lang="fr-FR" sz="1200" b="1" dirty="0">
              <a:solidFill>
                <a:schemeClr val="accent2">
                  <a:lumMod val="75000"/>
                </a:schemeClr>
              </a:solidFill>
              <a:latin typeface="+mn-lt"/>
              <a:cs typeface="+mn-cs"/>
            </a:endParaRPr>
          </a:p>
        </p:txBody>
      </p:sp>
      <p:sp>
        <p:nvSpPr>
          <p:cNvPr id="13" name="Espace réservé du contenu 2"/>
          <p:cNvSpPr txBox="1">
            <a:spLocks/>
          </p:cNvSpPr>
          <p:nvPr/>
        </p:nvSpPr>
        <p:spPr bwMode="auto">
          <a:xfrm>
            <a:off x="3981031" y="971406"/>
            <a:ext cx="6221332" cy="1303443"/>
          </a:xfrm>
          <a:prstGeom prst="rect">
            <a:avLst/>
          </a:prstGeom>
          <a:noFill/>
          <a:ln>
            <a:noFill/>
          </a:ln>
        </p:spPr>
        <p:txBody>
          <a:bodyPr/>
          <a:lstStyle>
            <a:lvl1pPr marL="342900" indent="-342900" eaLnBrk="0" hangingPunct="0">
              <a:defRPr>
                <a:solidFill>
                  <a:schemeClr val="tx1"/>
                </a:solidFill>
                <a:latin typeface="Arial" charset="0"/>
              </a:defRPr>
            </a:lvl1pPr>
            <a:lvl2pPr marL="547688" indent="-273050" eaLnBrk="0" hangingPunct="0">
              <a:defRPr>
                <a:solidFill>
                  <a:schemeClr val="tx1"/>
                </a:solidFill>
                <a:latin typeface="Arial" charset="0"/>
              </a:defRPr>
            </a:lvl2pPr>
            <a:lvl3pPr marL="822325"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69850" indent="0" algn="just" defTabSz="797174" fontAlgn="auto">
              <a:spcBef>
                <a:spcPct val="20000"/>
              </a:spcBef>
              <a:spcAft>
                <a:spcPts val="0"/>
              </a:spcAft>
              <a:buClr>
                <a:srgbClr val="002060"/>
              </a:buClr>
              <a:buSzPct val="90000"/>
              <a:defRPr/>
            </a:pPr>
            <a:r>
              <a:rPr lang="fr-FR" sz="1400" b="1" dirty="0">
                <a:solidFill>
                  <a:schemeClr val="accent2">
                    <a:lumMod val="75000"/>
                  </a:schemeClr>
                </a:solidFill>
                <a:latin typeface="+mn-lt"/>
                <a:cs typeface="+mn-cs"/>
              </a:rPr>
              <a:t>L’offre 2025-2026 est stable :</a:t>
            </a:r>
          </a:p>
          <a:p>
            <a:pPr marL="268288" indent="-198438" algn="just" defTabSz="797174" fontAlgn="auto">
              <a:spcBef>
                <a:spcPct val="20000"/>
              </a:spcBef>
              <a:spcAft>
                <a:spcPts val="0"/>
              </a:spcAft>
              <a:buClr>
                <a:srgbClr val="00B0F0"/>
              </a:buClr>
              <a:buSzPct val="90000"/>
              <a:buFont typeface="Wingdings" panose="05000000000000000000" pitchFamily="2" charset="2"/>
              <a:buChar char="Ø"/>
              <a:defRPr/>
            </a:pPr>
            <a:r>
              <a:rPr lang="fr-FR" sz="1050" dirty="0">
                <a:solidFill>
                  <a:schemeClr val="accent2">
                    <a:lumMod val="75000"/>
                  </a:schemeClr>
                </a:solidFill>
                <a:latin typeface="+mn-lt"/>
                <a:cs typeface="+mn-cs"/>
              </a:rPr>
              <a:t>26h,25h </a:t>
            </a:r>
            <a:r>
              <a:rPr lang="fr-FR" sz="1050" dirty="0">
                <a:solidFill>
                  <a:srgbClr val="002060"/>
                </a:solidFill>
                <a:latin typeface="+mn-lt"/>
                <a:cs typeface="+mn-cs"/>
              </a:rPr>
              <a:t>cours/semaine (car le CT du samedi est mensuel), </a:t>
            </a:r>
            <a:r>
              <a:rPr lang="fr-FR" sz="1050" dirty="0">
                <a:solidFill>
                  <a:schemeClr val="accent2">
                    <a:lumMod val="75000"/>
                  </a:schemeClr>
                </a:solidFill>
                <a:latin typeface="+mn-lt"/>
                <a:cs typeface="+mn-cs"/>
              </a:rPr>
              <a:t>contre 27h,25 l’an passé. </a:t>
            </a:r>
            <a:r>
              <a:rPr lang="fr-FR" sz="1050" dirty="0">
                <a:solidFill>
                  <a:srgbClr val="002060"/>
                </a:solidFill>
                <a:latin typeface="+mn-lt"/>
                <a:cs typeface="+mn-cs"/>
              </a:rPr>
              <a:t>Plus de la moitié des cours sont doublés en zoom malgré des difficultés de connexion persistantes (surtout en salle yoga &amp; petit gymnase), il y a toujours du monde en distanciel.</a:t>
            </a:r>
          </a:p>
          <a:p>
            <a:pPr marL="268288" indent="-198438" algn="just" defTabSz="797174" fontAlgn="auto">
              <a:spcBef>
                <a:spcPct val="20000"/>
              </a:spcBef>
              <a:spcAft>
                <a:spcPts val="0"/>
              </a:spcAft>
              <a:buClr>
                <a:srgbClr val="00B0F0"/>
              </a:buClr>
              <a:buSzPct val="90000"/>
              <a:buFont typeface="Wingdings" panose="05000000000000000000" pitchFamily="2" charset="2"/>
              <a:buChar char="Ø"/>
              <a:defRPr/>
            </a:pPr>
            <a:r>
              <a:rPr lang="fr-FR" sz="1050" dirty="0">
                <a:solidFill>
                  <a:srgbClr val="002060"/>
                </a:solidFill>
                <a:latin typeface="+mn-lt"/>
                <a:cs typeface="+mn-cs"/>
              </a:rPr>
              <a:t>11 cours différents, </a:t>
            </a:r>
            <a:r>
              <a:rPr lang="fr-FR" sz="1050" dirty="0">
                <a:solidFill>
                  <a:schemeClr val="accent2">
                    <a:lumMod val="75000"/>
                  </a:schemeClr>
                </a:solidFill>
                <a:latin typeface="+mn-lt"/>
                <a:cs typeface="+mn-cs"/>
              </a:rPr>
              <a:t>comme l’an passé</a:t>
            </a:r>
            <a:r>
              <a:rPr lang="fr-FR" sz="1050" dirty="0">
                <a:solidFill>
                  <a:srgbClr val="002060"/>
                </a:solidFill>
                <a:latin typeface="+mn-lt"/>
                <a:cs typeface="+mn-cs"/>
              </a:rPr>
              <a:t>: Cross Training | Renfo et Renfo + | Renfo postural | Cardio en musique | CardioTraining | CAF/Strech | Zumba | Pilates | Stretching | Yoga | Qi Gong</a:t>
            </a:r>
          </a:p>
          <a:p>
            <a:pPr marL="268288" indent="-198438" algn="just" defTabSz="797174" fontAlgn="auto">
              <a:spcBef>
                <a:spcPct val="20000"/>
              </a:spcBef>
              <a:spcAft>
                <a:spcPts val="0"/>
              </a:spcAft>
              <a:buClr>
                <a:srgbClr val="00B0F0"/>
              </a:buClr>
              <a:buSzPct val="90000"/>
              <a:buFont typeface="Wingdings" panose="05000000000000000000" pitchFamily="2" charset="2"/>
              <a:buChar char="Ø"/>
              <a:defRPr/>
            </a:pPr>
            <a:r>
              <a:rPr lang="fr-FR" sz="1050" dirty="0">
                <a:solidFill>
                  <a:srgbClr val="002060"/>
                </a:solidFill>
                <a:latin typeface="+mn-lt"/>
                <a:cs typeface="+mn-cs"/>
              </a:rPr>
              <a:t>15 profs, </a:t>
            </a:r>
            <a:r>
              <a:rPr lang="fr-FR" sz="1050" dirty="0">
                <a:solidFill>
                  <a:schemeClr val="accent2">
                    <a:lumMod val="75000"/>
                  </a:schemeClr>
                </a:solidFill>
                <a:latin typeface="+mn-lt"/>
                <a:cs typeface="+mn-cs"/>
              </a:rPr>
              <a:t>comme l’an passé</a:t>
            </a:r>
          </a:p>
          <a:p>
            <a:pPr marL="69850" indent="0" algn="just" defTabSz="797174" fontAlgn="auto">
              <a:spcBef>
                <a:spcPct val="20000"/>
              </a:spcBef>
              <a:spcAft>
                <a:spcPts val="0"/>
              </a:spcAft>
              <a:buClr>
                <a:srgbClr val="00B0F0"/>
              </a:buClr>
              <a:buSzPct val="90000"/>
              <a:defRPr/>
            </a:pPr>
            <a:endParaRPr lang="fr-FR" sz="1050" dirty="0">
              <a:solidFill>
                <a:srgbClr val="002060"/>
              </a:solidFill>
              <a:latin typeface="+mj-lt"/>
              <a:cs typeface="+mn-cs"/>
            </a:endParaRPr>
          </a:p>
          <a:p>
            <a:pPr marL="69850" indent="0" algn="just" defTabSz="797174" fontAlgn="auto">
              <a:spcBef>
                <a:spcPct val="20000"/>
              </a:spcBef>
              <a:spcAft>
                <a:spcPts val="0"/>
              </a:spcAft>
              <a:buClr>
                <a:srgbClr val="002060"/>
              </a:buClr>
              <a:buSzPct val="90000"/>
              <a:defRPr/>
            </a:pPr>
            <a:endParaRPr lang="fr-FR" sz="1050" dirty="0">
              <a:solidFill>
                <a:srgbClr val="002060"/>
              </a:solidFill>
              <a:latin typeface="+mn-lt"/>
              <a:cs typeface="+mn-cs"/>
            </a:endParaRPr>
          </a:p>
          <a:p>
            <a:pPr marL="69850" indent="0" algn="just" defTabSz="797174" fontAlgn="auto">
              <a:spcBef>
                <a:spcPct val="20000"/>
              </a:spcBef>
              <a:spcAft>
                <a:spcPts val="0"/>
              </a:spcAft>
              <a:buClr>
                <a:srgbClr val="002060"/>
              </a:buClr>
              <a:buSzPct val="90000"/>
              <a:defRPr/>
            </a:pPr>
            <a:endParaRPr lang="fr-FR" sz="1200" dirty="0">
              <a:solidFill>
                <a:srgbClr val="002060"/>
              </a:solidFill>
              <a:latin typeface="+mn-lt"/>
              <a:cs typeface="+mn-cs"/>
            </a:endParaRPr>
          </a:p>
        </p:txBody>
      </p:sp>
      <p:sp>
        <p:nvSpPr>
          <p:cNvPr id="71689" name="Sous-titre 2"/>
          <p:cNvSpPr>
            <a:spLocks noGrp="1"/>
          </p:cNvSpPr>
          <p:nvPr>
            <p:ph type="subTitle" idx="14"/>
          </p:nvPr>
        </p:nvSpPr>
        <p:spPr>
          <a:xfrm>
            <a:off x="330200" y="250825"/>
            <a:ext cx="7962900" cy="265113"/>
          </a:xfrm>
        </p:spPr>
        <p:txBody>
          <a:bodyPr>
            <a:normAutofit fontScale="25000" lnSpcReduction="20000"/>
          </a:bodyPr>
          <a:lstStyle/>
          <a:p>
            <a:r>
              <a:rPr sz="1400" b="1" dirty="0">
                <a:solidFill>
                  <a:srgbClr val="FF9900"/>
                </a:solidFill>
                <a:latin typeface="Segoe UI Black"/>
                <a:ea typeface="Segoe UI Black"/>
                <a:cs typeface="Segoe UI Black"/>
              </a:rPr>
              <a:t>AG </a:t>
            </a:r>
            <a:r>
              <a:rPr sz="1400" b="1" dirty="0" err="1">
                <a:solidFill>
                  <a:srgbClr val="FF9900"/>
                </a:solidFill>
                <a:latin typeface="Segoe UI Black"/>
                <a:ea typeface="Segoe UI Black"/>
                <a:cs typeface="Segoe UI Black"/>
              </a:rPr>
              <a:t>FitZen</a:t>
            </a:r>
            <a:r>
              <a:rPr sz="1400" b="1" dirty="0">
                <a:solidFill>
                  <a:srgbClr val="FF9900"/>
                </a:solidFill>
                <a:latin typeface="Segoe UI Black"/>
                <a:ea typeface="Segoe UI Black"/>
                <a:cs typeface="Segoe UI Black"/>
              </a:rPr>
              <a:t> </a:t>
            </a:r>
            <a:r>
              <a:rPr lang="fr-FR" sz="1400" b="1" dirty="0">
                <a:solidFill>
                  <a:srgbClr val="FF9900"/>
                </a:solidFill>
                <a:latin typeface="Segoe UI Black"/>
                <a:ea typeface="Segoe UI Black"/>
                <a:cs typeface="Segoe UI Black"/>
              </a:rPr>
              <a:t>2026</a:t>
            </a:r>
          </a:p>
          <a:p>
            <a:endParaRPr sz="1400" b="1" dirty="0">
              <a:solidFill>
                <a:srgbClr val="FF9900"/>
              </a:solidFill>
              <a:latin typeface="Segoe UI Black"/>
              <a:ea typeface="Segoe UI Black"/>
              <a:cs typeface="Segoe UI Black"/>
            </a:endParaRPr>
          </a:p>
          <a:p>
            <a:endParaRPr sz="1400" b="1" dirty="0">
              <a:solidFill>
                <a:srgbClr val="FF9900"/>
              </a:solidFill>
              <a:latin typeface="Segoe UI Black"/>
              <a:ea typeface="Segoe UI Black"/>
              <a:cs typeface="Segoe UI Black"/>
            </a:endParaRPr>
          </a:p>
        </p:txBody>
      </p:sp>
      <p:sp>
        <p:nvSpPr>
          <p:cNvPr id="7" name="Flèche à angle droit 6"/>
          <p:cNvSpPr/>
          <p:nvPr/>
        </p:nvSpPr>
        <p:spPr>
          <a:xfrm rot="5400000">
            <a:off x="3738081" y="3165033"/>
            <a:ext cx="415544" cy="382501"/>
          </a:xfrm>
          <a:prstGeom prst="bentUpArrow">
            <a:avLst>
              <a:gd name="adj1" fmla="val 25000"/>
              <a:gd name="adj2" fmla="val 25000"/>
              <a:gd name="adj3" fmla="val 25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7174" fontAlgn="auto">
              <a:spcBef>
                <a:spcPts val="0"/>
              </a:spcBef>
              <a:spcAft>
                <a:spcPts val="0"/>
              </a:spcAft>
              <a:defRPr/>
            </a:pPr>
            <a:endParaRPr lang="fr-FR" sz="1569" dirty="0"/>
          </a:p>
        </p:txBody>
      </p:sp>
      <p:pic>
        <p:nvPicPr>
          <p:cNvPr id="4" name="Image 3">
            <a:extLst>
              <a:ext uri="{FF2B5EF4-FFF2-40B4-BE49-F238E27FC236}">
                <a16:creationId xmlns:a16="http://schemas.microsoft.com/office/drawing/2014/main" id="{3F93BFA0-38FB-4134-B46B-B7AB2A059FC1}"/>
              </a:ext>
            </a:extLst>
          </p:cNvPr>
          <p:cNvPicPr>
            <a:picLocks noChangeAspect="1"/>
          </p:cNvPicPr>
          <p:nvPr/>
        </p:nvPicPr>
        <p:blipFill>
          <a:blip r:embed="rId3"/>
          <a:stretch>
            <a:fillRect/>
          </a:stretch>
        </p:blipFill>
        <p:spPr>
          <a:xfrm>
            <a:off x="11812" y="1088502"/>
            <a:ext cx="4095238" cy="2047619"/>
          </a:xfrm>
          <a:prstGeom prst="rect">
            <a:avLst/>
          </a:prstGeom>
        </p:spPr>
      </p:pic>
      <p:pic>
        <p:nvPicPr>
          <p:cNvPr id="10" name="Image 9">
            <a:extLst>
              <a:ext uri="{FF2B5EF4-FFF2-40B4-BE49-F238E27FC236}">
                <a16:creationId xmlns:a16="http://schemas.microsoft.com/office/drawing/2014/main" id="{F55B1B0D-FA32-408A-92AD-E733E7D50453}"/>
              </a:ext>
            </a:extLst>
          </p:cNvPr>
          <p:cNvPicPr>
            <a:picLocks noChangeAspect="1"/>
          </p:cNvPicPr>
          <p:nvPr/>
        </p:nvPicPr>
        <p:blipFill>
          <a:blip r:embed="rId4"/>
          <a:stretch>
            <a:fillRect/>
          </a:stretch>
        </p:blipFill>
        <p:spPr>
          <a:xfrm>
            <a:off x="4137104" y="2274849"/>
            <a:ext cx="6011084" cy="3127917"/>
          </a:xfrm>
          <a:prstGeom prst="rect">
            <a:avLst/>
          </a:prstGeom>
        </p:spPr>
      </p:pic>
    </p:spTree>
    <p:extLst>
      <p:ext uri="{BB962C8B-B14F-4D97-AF65-F5344CB8AC3E}">
        <p14:creationId xmlns:p14="http://schemas.microsoft.com/office/powerpoint/2010/main" val="359302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a:xfrm>
            <a:off x="330200" y="517525"/>
            <a:ext cx="8750300" cy="590550"/>
          </a:xfrm>
        </p:spPr>
        <p:txBody>
          <a:bodyPr/>
          <a:lstStyle/>
          <a:p>
            <a:r>
              <a:rPr dirty="0">
                <a:latin typeface="Arial Black" pitchFamily="34" charset="0"/>
              </a:rPr>
              <a:t>Développement global de la section (3/8) : Profs</a:t>
            </a:r>
            <a:br>
              <a:rPr dirty="0">
                <a:latin typeface="Arial Black" pitchFamily="34" charset="0"/>
              </a:rPr>
            </a:br>
            <a:endParaRPr sz="1600" dirty="0">
              <a:latin typeface="Arial Black" pitchFamily="34" charset="0"/>
            </a:endParaRPr>
          </a:p>
        </p:txBody>
      </p:sp>
      <p:sp>
        <p:nvSpPr>
          <p:cNvPr id="73731"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5BAB3125-D4D3-4AE5-8891-F281DA011A88}" type="slidenum">
              <a:rPr lang="fr-FR"/>
              <a:pPr defTabSz="796925" fontAlgn="base">
                <a:spcBef>
                  <a:spcPct val="0"/>
                </a:spcBef>
                <a:spcAft>
                  <a:spcPct val="0"/>
                </a:spcAft>
              </a:pPr>
              <a:t>11</a:t>
            </a:fld>
            <a:endParaRPr lang="fr-FR" dirty="0"/>
          </a:p>
        </p:txBody>
      </p:sp>
      <p:sp>
        <p:nvSpPr>
          <p:cNvPr id="73732" name="Sous-titre 2"/>
          <p:cNvSpPr>
            <a:spLocks noGrp="1"/>
          </p:cNvSpPr>
          <p:nvPr>
            <p:ph type="subTitle" idx="14"/>
          </p:nvPr>
        </p:nvSpPr>
        <p:spPr>
          <a:xfrm>
            <a:off x="330200" y="250825"/>
            <a:ext cx="7962900" cy="265113"/>
          </a:xfrm>
        </p:spPr>
        <p:txBody>
          <a:bodyPr>
            <a:normAutofit fontScale="25000" lnSpcReduction="20000"/>
          </a:bodyPr>
          <a:lstStyle/>
          <a:p>
            <a:r>
              <a:rPr sz="5200" b="1" dirty="0">
                <a:solidFill>
                  <a:srgbClr val="FF9900"/>
                </a:solidFill>
                <a:latin typeface="Segoe UI Black"/>
                <a:ea typeface="Segoe UI Black"/>
                <a:cs typeface="Segoe UI Black"/>
              </a:rPr>
              <a:t>AG FitZen </a:t>
            </a:r>
            <a:r>
              <a:rPr lang="fr-FR" sz="5200" b="1" dirty="0">
                <a:solidFill>
                  <a:srgbClr val="FF9900"/>
                </a:solidFill>
                <a:latin typeface="Segoe UI Black"/>
                <a:ea typeface="Segoe UI Black"/>
                <a:cs typeface="Segoe UI Black"/>
              </a:rPr>
              <a:t>2026</a:t>
            </a:r>
            <a:endParaRPr sz="5200" b="1" dirty="0">
              <a:solidFill>
                <a:srgbClr val="FF9900"/>
              </a:solidFill>
              <a:latin typeface="Segoe UI Black"/>
              <a:ea typeface="Segoe UI Black"/>
              <a:cs typeface="Segoe UI Black"/>
            </a:endParaRPr>
          </a:p>
          <a:p>
            <a:endParaRPr sz="1400" b="1" dirty="0">
              <a:solidFill>
                <a:srgbClr val="FF9900"/>
              </a:solidFill>
              <a:latin typeface="Segoe UI Black"/>
              <a:ea typeface="Segoe UI Black"/>
              <a:cs typeface="Segoe UI Black"/>
            </a:endParaRPr>
          </a:p>
        </p:txBody>
      </p:sp>
      <p:pic>
        <p:nvPicPr>
          <p:cNvPr id="2" name="Image 1"/>
          <p:cNvPicPr>
            <a:picLocks noChangeAspect="1"/>
          </p:cNvPicPr>
          <p:nvPr/>
        </p:nvPicPr>
        <p:blipFill>
          <a:blip r:embed="rId3"/>
          <a:stretch>
            <a:fillRect/>
          </a:stretch>
        </p:blipFill>
        <p:spPr>
          <a:xfrm>
            <a:off x="110857" y="925138"/>
            <a:ext cx="8252558" cy="4622221"/>
          </a:xfrm>
          <a:prstGeom prst="rect">
            <a:avLst/>
          </a:prstGeom>
        </p:spPr>
      </p:pic>
      <p:sp>
        <p:nvSpPr>
          <p:cNvPr id="6" name="Rectangle 5">
            <a:extLst>
              <a:ext uri="{FF2B5EF4-FFF2-40B4-BE49-F238E27FC236}">
                <a16:creationId xmlns:a16="http://schemas.microsoft.com/office/drawing/2014/main" id="{170E55EE-4B5C-4087-ABAC-F25BB4D4561E}"/>
              </a:ext>
            </a:extLst>
          </p:cNvPr>
          <p:cNvSpPr>
            <a:spLocks noChangeArrowheads="1"/>
          </p:cNvSpPr>
          <p:nvPr/>
        </p:nvSpPr>
        <p:spPr bwMode="auto">
          <a:xfrm>
            <a:off x="7716389" y="2182113"/>
            <a:ext cx="2174534" cy="2108269"/>
          </a:xfrm>
          <a:prstGeom prst="rect">
            <a:avLst/>
          </a:prstGeom>
          <a:noFill/>
          <a:ln w="9525">
            <a:noFill/>
            <a:miter lim="800000"/>
            <a:headEnd/>
            <a:tailEnd/>
          </a:ln>
        </p:spPr>
        <p:txBody>
          <a:bodyPr wrap="square">
            <a:spAutoFit/>
          </a:bodyPr>
          <a:lstStyle/>
          <a:p>
            <a:pPr marL="57150" algn="ctr">
              <a:spcBef>
                <a:spcPts val="600"/>
              </a:spcBef>
              <a:buClr>
                <a:srgbClr val="00B0F0"/>
              </a:buClr>
            </a:pPr>
            <a:r>
              <a:rPr lang="fr-FR" sz="1400" dirty="0"/>
              <a:t>Thomas a quitté la section pour d’autres aventures loin de Toulouse !!!</a:t>
            </a:r>
          </a:p>
          <a:p>
            <a:pPr marL="57150" algn="ctr">
              <a:spcBef>
                <a:spcPts val="600"/>
              </a:spcBef>
              <a:buClr>
                <a:srgbClr val="00B0F0"/>
              </a:buClr>
            </a:pPr>
            <a:r>
              <a:rPr lang="fr-FR" sz="1400" dirty="0"/>
              <a:t>Faute de budget suffisant, son cours de Stretching du vendredi n’a pas pu être remplacé</a:t>
            </a:r>
          </a:p>
        </p:txBody>
      </p:sp>
    </p:spTree>
    <p:extLst>
      <p:ext uri="{BB962C8B-B14F-4D97-AF65-F5344CB8AC3E}">
        <p14:creationId xmlns:p14="http://schemas.microsoft.com/office/powerpoint/2010/main" val="3232476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p:cNvSpPr>
            <a:spLocks noGrp="1"/>
          </p:cNvSpPr>
          <p:nvPr>
            <p:ph type="title"/>
          </p:nvPr>
        </p:nvSpPr>
        <p:spPr>
          <a:xfrm>
            <a:off x="330200" y="496888"/>
            <a:ext cx="8750300" cy="590550"/>
          </a:xfrm>
        </p:spPr>
        <p:txBody>
          <a:bodyPr/>
          <a:lstStyle/>
          <a:p>
            <a:r>
              <a:rPr dirty="0">
                <a:latin typeface="Arial Black" pitchFamily="34" charset="0"/>
              </a:rPr>
              <a:t>Développement global de la section (4/8)</a:t>
            </a:r>
            <a:br>
              <a:rPr dirty="0">
                <a:latin typeface="Arial Black" pitchFamily="34" charset="0"/>
              </a:rPr>
            </a:br>
            <a:r>
              <a:rPr sz="1600" dirty="0">
                <a:latin typeface="Arial Black" pitchFamily="34" charset="0"/>
              </a:rPr>
              <a:t>Heures de cours dispensées</a:t>
            </a:r>
          </a:p>
        </p:txBody>
      </p:sp>
      <p:sp>
        <p:nvSpPr>
          <p:cNvPr id="75778"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E2C79E5C-A5EA-49C2-93B7-A11DF967D807}" type="slidenum">
              <a:rPr lang="fr-FR"/>
              <a:pPr defTabSz="796925" fontAlgn="base">
                <a:spcBef>
                  <a:spcPct val="0"/>
                </a:spcBef>
                <a:spcAft>
                  <a:spcPct val="0"/>
                </a:spcAft>
              </a:pPr>
              <a:t>12</a:t>
            </a:fld>
            <a:endParaRPr lang="fr-FR" dirty="0"/>
          </a:p>
        </p:txBody>
      </p:sp>
      <p:sp>
        <p:nvSpPr>
          <p:cNvPr id="75781"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graphicFrame>
        <p:nvGraphicFramePr>
          <p:cNvPr id="6" name="Graphique 5">
            <a:extLst>
              <a:ext uri="{FF2B5EF4-FFF2-40B4-BE49-F238E27FC236}">
                <a16:creationId xmlns:a16="http://schemas.microsoft.com/office/drawing/2014/main" id="{F662666E-D085-4565-4D3E-649CAEE3E9F9}"/>
              </a:ext>
            </a:extLst>
          </p:cNvPr>
          <p:cNvGraphicFramePr>
            <a:graphicFrameLocks/>
          </p:cNvGraphicFramePr>
          <p:nvPr>
            <p:extLst>
              <p:ext uri="{D42A27DB-BD31-4B8C-83A1-F6EECF244321}">
                <p14:modId xmlns:p14="http://schemas.microsoft.com/office/powerpoint/2010/main" val="2346312778"/>
              </p:ext>
            </p:extLst>
          </p:nvPr>
        </p:nvGraphicFramePr>
        <p:xfrm>
          <a:off x="545925" y="1210954"/>
          <a:ext cx="7360045" cy="4171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23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re 1"/>
          <p:cNvSpPr>
            <a:spLocks noGrp="1"/>
          </p:cNvSpPr>
          <p:nvPr>
            <p:ph type="title"/>
          </p:nvPr>
        </p:nvSpPr>
        <p:spPr>
          <a:xfrm>
            <a:off x="330791" y="544000"/>
            <a:ext cx="8749709" cy="369332"/>
          </a:xfrm>
        </p:spPr>
        <p:txBody>
          <a:bodyPr wrap="square" anchor="ctr">
            <a:normAutofit/>
          </a:bodyPr>
          <a:lstStyle/>
          <a:p>
            <a:r>
              <a:rPr lang="fr-FR" sz="1000" dirty="0"/>
              <a:t>Développement global de la section (5/8)</a:t>
            </a:r>
            <a:br>
              <a:rPr lang="fr-FR" sz="1000" dirty="0"/>
            </a:br>
            <a:r>
              <a:rPr lang="fr-FR" sz="1000" dirty="0"/>
              <a:t>Cotisation</a:t>
            </a:r>
          </a:p>
        </p:txBody>
      </p:sp>
      <p:sp>
        <p:nvSpPr>
          <p:cNvPr id="77828" name="Sous-titre 2"/>
          <p:cNvSpPr>
            <a:spLocks noGrp="1"/>
          </p:cNvSpPr>
          <p:nvPr>
            <p:ph type="subTitle" idx="14"/>
          </p:nvPr>
        </p:nvSpPr>
        <p:spPr>
          <a:xfrm>
            <a:off x="330791" y="251261"/>
            <a:ext cx="7962604" cy="265037"/>
          </a:xfrm>
        </p:spPr>
        <p:txBody>
          <a:bodyPr wrap="square" anchor="t">
            <a:normAutofit/>
          </a:bodyPr>
          <a:lstStyle/>
          <a:p>
            <a:r>
              <a:rPr lang="fr-FR" b="1" dirty="0"/>
              <a:t>AG FitZen 2026</a:t>
            </a:r>
          </a:p>
        </p:txBody>
      </p:sp>
      <p:pic>
        <p:nvPicPr>
          <p:cNvPr id="6" name="Image 5">
            <a:extLst>
              <a:ext uri="{FF2B5EF4-FFF2-40B4-BE49-F238E27FC236}">
                <a16:creationId xmlns:a16="http://schemas.microsoft.com/office/drawing/2014/main" id="{4D1ABE42-A5B9-47F3-612E-9BD7BA8707A0}"/>
              </a:ext>
            </a:extLst>
          </p:cNvPr>
          <p:cNvPicPr>
            <a:picLocks noChangeAspect="1"/>
          </p:cNvPicPr>
          <p:nvPr/>
        </p:nvPicPr>
        <p:blipFill>
          <a:blip r:embed="rId3"/>
          <a:stretch>
            <a:fillRect/>
          </a:stretch>
        </p:blipFill>
        <p:spPr>
          <a:xfrm>
            <a:off x="1453972" y="1277852"/>
            <a:ext cx="6839424" cy="3900203"/>
          </a:xfrm>
          <a:prstGeom prst="rect">
            <a:avLst/>
          </a:prstGeom>
          <a:noFill/>
        </p:spPr>
      </p:pic>
      <p:sp>
        <p:nvSpPr>
          <p:cNvPr id="77826" name="Espace réservé du numéro de diapositive 4"/>
          <p:cNvSpPr>
            <a:spLocks noGrp="1"/>
          </p:cNvSpPr>
          <p:nvPr>
            <p:ph type="sldNum" sz="quarter" idx="16"/>
          </p:nvPr>
        </p:nvSpPr>
        <p:spPr bwMode="auto">
          <a:xfrm>
            <a:off x="9188450" y="5343525"/>
            <a:ext cx="371475" cy="303213"/>
          </a:xfrm>
        </p:spPr>
        <p:txBody>
          <a:bodyPr numCol="1" anchor="ctr" anchorCtr="0" compatLnSpc="1">
            <a:prstTxWarp prst="textNoShape">
              <a:avLst/>
            </a:prstTxWarp>
            <a:normAutofit/>
          </a:bodyPr>
          <a:lstStyle/>
          <a:p>
            <a:pPr defTabSz="796925" fontAlgn="base">
              <a:spcBef>
                <a:spcPct val="0"/>
              </a:spcBef>
              <a:spcAft>
                <a:spcPts val="600"/>
              </a:spcAft>
            </a:pPr>
            <a:fld id="{51B088F4-50BF-4974-8EFF-0FCEE462FFC3}" type="slidenum">
              <a:rPr lang="fr-FR"/>
              <a:pPr defTabSz="796925" fontAlgn="base">
                <a:spcBef>
                  <a:spcPct val="0"/>
                </a:spcBef>
                <a:spcAft>
                  <a:spcPts val="600"/>
                </a:spcAft>
              </a:pPr>
              <a:t>13</a:t>
            </a:fld>
            <a:endParaRPr lang="fr-FR" dirty="0"/>
          </a:p>
        </p:txBody>
      </p:sp>
    </p:spTree>
    <p:extLst>
      <p:ext uri="{BB962C8B-B14F-4D97-AF65-F5344CB8AC3E}">
        <p14:creationId xmlns:p14="http://schemas.microsoft.com/office/powerpoint/2010/main" val="378289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5A836559-0904-409A-8067-8B2A16A8E25D}" type="slidenum">
              <a:rPr lang="fr-FR"/>
              <a:pPr defTabSz="796925" fontAlgn="base">
                <a:spcBef>
                  <a:spcPct val="0"/>
                </a:spcBef>
                <a:spcAft>
                  <a:spcPct val="0"/>
                </a:spcAft>
              </a:pPr>
              <a:t>14</a:t>
            </a:fld>
            <a:endParaRPr lang="fr-FR" dirty="0"/>
          </a:p>
        </p:txBody>
      </p:sp>
      <p:sp>
        <p:nvSpPr>
          <p:cNvPr id="79876"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
        <p:nvSpPr>
          <p:cNvPr id="8" name="Titre 1"/>
          <p:cNvSpPr>
            <a:spLocks noGrp="1"/>
          </p:cNvSpPr>
          <p:nvPr/>
        </p:nvSpPr>
        <p:spPr bwMode="auto">
          <a:xfrm>
            <a:off x="330200" y="528780"/>
            <a:ext cx="6926118" cy="563231"/>
          </a:xfrm>
          <a:prstGeom prst="rect">
            <a:avLst/>
          </a:prstGeom>
          <a:noFill/>
          <a:ln w="9525">
            <a:noFill/>
            <a:miter lim="800000"/>
            <a:headEnd/>
            <a:tailEnd/>
          </a:ln>
        </p:spPr>
        <p:txBody>
          <a:bodyPr wrap="square" anchor="ctr">
            <a:spAutoFit/>
          </a:bodyPr>
          <a:lstStyle/>
          <a:p>
            <a:pPr defTabSz="1014413">
              <a:lnSpc>
                <a:spcPct val="90000"/>
              </a:lnSpc>
            </a:pPr>
            <a:r>
              <a:rPr lang="fr-FR" sz="2000" b="1" dirty="0">
                <a:solidFill>
                  <a:srgbClr val="002060"/>
                </a:solidFill>
                <a:latin typeface="Arial Black" pitchFamily="34" charset="0"/>
              </a:rPr>
              <a:t>Développement global de la section (6/8)</a:t>
            </a:r>
            <a:br>
              <a:rPr lang="fr-FR" sz="2000" b="1" dirty="0">
                <a:solidFill>
                  <a:srgbClr val="002060"/>
                </a:solidFill>
                <a:latin typeface="Arial Black" pitchFamily="34" charset="0"/>
              </a:rPr>
            </a:br>
            <a:endParaRPr lang="fr-FR" sz="1400" dirty="0">
              <a:solidFill>
                <a:srgbClr val="002060"/>
              </a:solidFill>
              <a:latin typeface="Arial Black" pitchFamily="34" charset="0"/>
            </a:endParaRPr>
          </a:p>
        </p:txBody>
      </p:sp>
      <p:sp>
        <p:nvSpPr>
          <p:cNvPr id="9" name="Rectangle 5"/>
          <p:cNvSpPr>
            <a:spLocks noChangeArrowheads="1"/>
          </p:cNvSpPr>
          <p:nvPr/>
        </p:nvSpPr>
        <p:spPr bwMode="auto">
          <a:xfrm>
            <a:off x="7977930" y="1357819"/>
            <a:ext cx="2030136" cy="3962623"/>
          </a:xfrm>
          <a:prstGeom prst="rect">
            <a:avLst/>
          </a:prstGeom>
          <a:noFill/>
          <a:ln w="9525">
            <a:noFill/>
            <a:miter lim="800000"/>
            <a:headEnd/>
            <a:tailEnd/>
          </a:ln>
        </p:spPr>
        <p:txBody>
          <a:bodyPr wrap="square">
            <a:spAutoFit/>
          </a:bodyPr>
          <a:lstStyle/>
          <a:p>
            <a:pPr>
              <a:spcBef>
                <a:spcPct val="20000"/>
              </a:spcBef>
              <a:buClr>
                <a:srgbClr val="002060"/>
              </a:buClr>
              <a:buSzPct val="90000"/>
            </a:pPr>
            <a:r>
              <a:rPr lang="fr-FR" sz="1100" dirty="0">
                <a:solidFill>
                  <a:srgbClr val="002060"/>
                </a:solidFill>
              </a:rPr>
              <a:t>Les cours sont globalement bien fréquentés. </a:t>
            </a:r>
          </a:p>
          <a:p>
            <a:pPr>
              <a:spcBef>
                <a:spcPct val="20000"/>
              </a:spcBef>
              <a:buClr>
                <a:srgbClr val="002060"/>
              </a:buClr>
              <a:buSzPct val="90000"/>
            </a:pPr>
            <a:r>
              <a:rPr lang="fr-FR" sz="1100" dirty="0">
                <a:solidFill>
                  <a:srgbClr val="002060"/>
                </a:solidFill>
              </a:rPr>
              <a:t>Le Bureau constate une </a:t>
            </a:r>
            <a:r>
              <a:rPr lang="fr-FR" sz="1100" b="1" dirty="0">
                <a:solidFill>
                  <a:srgbClr val="002060"/>
                </a:solidFill>
              </a:rPr>
              <a:t>saturation</a:t>
            </a:r>
            <a:r>
              <a:rPr lang="fr-FR" sz="1100" dirty="0">
                <a:solidFill>
                  <a:srgbClr val="002060"/>
                </a:solidFill>
              </a:rPr>
              <a:t> des cours </a:t>
            </a:r>
          </a:p>
          <a:p>
            <a:pPr marL="171450" indent="-171450">
              <a:spcBef>
                <a:spcPct val="20000"/>
              </a:spcBef>
              <a:buClr>
                <a:srgbClr val="002060"/>
              </a:buClr>
              <a:buSzPct val="90000"/>
              <a:buFontTx/>
              <a:buChar char="-"/>
            </a:pPr>
            <a:r>
              <a:rPr lang="fr-FR" sz="1100" b="1" dirty="0">
                <a:solidFill>
                  <a:srgbClr val="002060"/>
                </a:solidFill>
              </a:rPr>
              <a:t>Pilates lundi </a:t>
            </a:r>
            <a:r>
              <a:rPr lang="fr-FR" sz="1100" dirty="0">
                <a:solidFill>
                  <a:srgbClr val="002060"/>
                </a:solidFill>
              </a:rPr>
              <a:t>11h45</a:t>
            </a:r>
            <a:r>
              <a:rPr lang="fr-FR" sz="1100" b="1" dirty="0">
                <a:solidFill>
                  <a:srgbClr val="002060"/>
                </a:solidFill>
              </a:rPr>
              <a:t> </a:t>
            </a:r>
          </a:p>
          <a:p>
            <a:pPr marL="171450" indent="-171450">
              <a:spcBef>
                <a:spcPct val="20000"/>
              </a:spcBef>
              <a:buClr>
                <a:srgbClr val="002060"/>
              </a:buClr>
              <a:buSzPct val="90000"/>
              <a:buFontTx/>
              <a:buChar char="-"/>
            </a:pPr>
            <a:r>
              <a:rPr lang="fr-FR" sz="1100" b="1" dirty="0">
                <a:solidFill>
                  <a:srgbClr val="002060"/>
                </a:solidFill>
              </a:rPr>
              <a:t>CAF/Stretch</a:t>
            </a:r>
            <a:r>
              <a:rPr lang="fr-FR" sz="1100" dirty="0">
                <a:solidFill>
                  <a:srgbClr val="002060"/>
                </a:solidFill>
              </a:rPr>
              <a:t> </a:t>
            </a:r>
            <a:r>
              <a:rPr lang="fr-FR" sz="1100" b="1" dirty="0">
                <a:solidFill>
                  <a:srgbClr val="002060"/>
                </a:solidFill>
              </a:rPr>
              <a:t>lundi</a:t>
            </a:r>
            <a:r>
              <a:rPr lang="fr-FR" sz="1100" dirty="0">
                <a:solidFill>
                  <a:srgbClr val="002060"/>
                </a:solidFill>
              </a:rPr>
              <a:t> 12h45</a:t>
            </a:r>
          </a:p>
          <a:p>
            <a:pPr marL="171450" indent="-171450">
              <a:spcBef>
                <a:spcPct val="20000"/>
              </a:spcBef>
              <a:buClr>
                <a:srgbClr val="002060"/>
              </a:buClr>
              <a:buSzPct val="90000"/>
              <a:buFontTx/>
              <a:buChar char="-"/>
            </a:pPr>
            <a:r>
              <a:rPr lang="fr-FR" sz="1100" b="1" dirty="0">
                <a:solidFill>
                  <a:srgbClr val="002060"/>
                </a:solidFill>
              </a:rPr>
              <a:t>Pilates</a:t>
            </a:r>
            <a:r>
              <a:rPr lang="fr-FR" sz="1100" dirty="0">
                <a:solidFill>
                  <a:srgbClr val="002060"/>
                </a:solidFill>
              </a:rPr>
              <a:t> </a:t>
            </a:r>
            <a:r>
              <a:rPr lang="fr-FR" sz="1100" b="1" dirty="0">
                <a:solidFill>
                  <a:srgbClr val="002060"/>
                </a:solidFill>
              </a:rPr>
              <a:t>mardi</a:t>
            </a:r>
            <a:r>
              <a:rPr lang="fr-FR" sz="1100" dirty="0">
                <a:solidFill>
                  <a:srgbClr val="002060"/>
                </a:solidFill>
              </a:rPr>
              <a:t> 11h45</a:t>
            </a:r>
          </a:p>
          <a:p>
            <a:pPr algn="just">
              <a:spcBef>
                <a:spcPct val="20000"/>
              </a:spcBef>
              <a:buClr>
                <a:srgbClr val="002060"/>
              </a:buClr>
              <a:buSzPct val="90000"/>
            </a:pPr>
            <a:endParaRPr lang="fr-FR" sz="1050" dirty="0">
              <a:solidFill>
                <a:srgbClr val="002060"/>
              </a:solidFill>
            </a:endParaRPr>
          </a:p>
          <a:p>
            <a:pPr algn="just">
              <a:spcBef>
                <a:spcPct val="20000"/>
              </a:spcBef>
              <a:buClr>
                <a:srgbClr val="002060"/>
              </a:buClr>
              <a:buSzPct val="90000"/>
            </a:pPr>
            <a:r>
              <a:rPr lang="fr-FR" sz="1050" dirty="0">
                <a:solidFill>
                  <a:srgbClr val="002060"/>
                </a:solidFill>
              </a:rPr>
              <a:t>Ce qui conduit parfois à devoir refouler quelques adhérents. Le bureau insiste sur la nécessité de ponctualité et le respect de la pancarte : </a:t>
            </a:r>
            <a:r>
              <a:rPr lang="fr-FR" sz="1050" b="1" dirty="0">
                <a:solidFill>
                  <a:srgbClr val="FF9900"/>
                </a:solidFill>
              </a:rPr>
              <a:t>COURS COMPLET, ne pas entrer</a:t>
            </a:r>
            <a:r>
              <a:rPr lang="fr-FR" sz="1100" dirty="0">
                <a:solidFill>
                  <a:srgbClr val="002060"/>
                </a:solidFill>
              </a:rPr>
              <a:t>, le cas échéant.</a:t>
            </a:r>
          </a:p>
          <a:p>
            <a:pPr algn="just">
              <a:spcBef>
                <a:spcPct val="20000"/>
              </a:spcBef>
              <a:buClr>
                <a:srgbClr val="002060"/>
              </a:buClr>
              <a:buSzPct val="90000"/>
            </a:pPr>
            <a:r>
              <a:rPr lang="fr-FR" sz="1100" dirty="0">
                <a:solidFill>
                  <a:srgbClr val="002060"/>
                </a:solidFill>
              </a:rPr>
              <a:t>Pour pallier aux défauts de pointage (oublis,...) le Bureau pense pertinent d’ajouter entre 10 à 15% de fréquentation supplémentaire aux informations du tableau ci-contre</a:t>
            </a:r>
          </a:p>
        </p:txBody>
      </p:sp>
      <p:graphicFrame>
        <p:nvGraphicFramePr>
          <p:cNvPr id="4" name="Objet 3"/>
          <p:cNvGraphicFramePr>
            <a:graphicFrameLocks noChangeAspect="1"/>
          </p:cNvGraphicFramePr>
          <p:nvPr>
            <p:extLst>
              <p:ext uri="{D42A27DB-BD31-4B8C-83A1-F6EECF244321}">
                <p14:modId xmlns:p14="http://schemas.microsoft.com/office/powerpoint/2010/main" val="4029124860"/>
              </p:ext>
            </p:extLst>
          </p:nvPr>
        </p:nvGraphicFramePr>
        <p:xfrm>
          <a:off x="136351" y="1092009"/>
          <a:ext cx="7770249" cy="4012005"/>
        </p:xfrm>
        <a:graphic>
          <a:graphicData uri="http://schemas.openxmlformats.org/presentationml/2006/ole">
            <mc:AlternateContent xmlns:mc="http://schemas.openxmlformats.org/markup-compatibility/2006">
              <mc:Choice xmlns:v="urn:schemas-microsoft-com:vml" Requires="v">
                <p:oleObj name="Feuille de calcul" r:id="rId3" imgW="20627327" imgH="10073583" progId="Excel.Sheet.12">
                  <p:embed/>
                </p:oleObj>
              </mc:Choice>
              <mc:Fallback>
                <p:oleObj name="Feuille de calcul" r:id="rId3" imgW="20627327" imgH="10073583" progId="Excel.Sheet.12">
                  <p:embed/>
                  <p:pic>
                    <p:nvPicPr>
                      <p:cNvPr id="4" name="Objet 3"/>
                      <p:cNvPicPr/>
                      <p:nvPr/>
                    </p:nvPicPr>
                    <p:blipFill>
                      <a:blip r:embed="rId4"/>
                      <a:stretch>
                        <a:fillRect/>
                      </a:stretch>
                    </p:blipFill>
                    <p:spPr>
                      <a:xfrm>
                        <a:off x="136351" y="1092009"/>
                        <a:ext cx="7770249" cy="401200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65480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5A836559-0904-409A-8067-8B2A16A8E25D}" type="slidenum">
              <a:rPr lang="fr-FR"/>
              <a:pPr defTabSz="796925" fontAlgn="base">
                <a:spcBef>
                  <a:spcPct val="0"/>
                </a:spcBef>
                <a:spcAft>
                  <a:spcPct val="0"/>
                </a:spcAft>
              </a:pPr>
              <a:t>15</a:t>
            </a:fld>
            <a:endParaRPr lang="fr-FR" dirty="0"/>
          </a:p>
        </p:txBody>
      </p:sp>
      <p:sp>
        <p:nvSpPr>
          <p:cNvPr id="79876"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
        <p:nvSpPr>
          <p:cNvPr id="8" name="Titre 1"/>
          <p:cNvSpPr>
            <a:spLocks noGrp="1"/>
          </p:cNvSpPr>
          <p:nvPr/>
        </p:nvSpPr>
        <p:spPr bwMode="auto">
          <a:xfrm>
            <a:off x="330200" y="528780"/>
            <a:ext cx="6926118" cy="563231"/>
          </a:xfrm>
          <a:prstGeom prst="rect">
            <a:avLst/>
          </a:prstGeom>
          <a:noFill/>
          <a:ln w="9525">
            <a:noFill/>
            <a:miter lim="800000"/>
            <a:headEnd/>
            <a:tailEnd/>
          </a:ln>
        </p:spPr>
        <p:txBody>
          <a:bodyPr wrap="square" anchor="ctr">
            <a:spAutoFit/>
          </a:bodyPr>
          <a:lstStyle/>
          <a:p>
            <a:pPr defTabSz="1014413">
              <a:lnSpc>
                <a:spcPct val="90000"/>
              </a:lnSpc>
            </a:pPr>
            <a:r>
              <a:rPr lang="fr-FR" sz="2000" b="1" dirty="0">
                <a:solidFill>
                  <a:srgbClr val="002060"/>
                </a:solidFill>
                <a:latin typeface="Arial Black" pitchFamily="34" charset="0"/>
              </a:rPr>
              <a:t>Développement global de la section (7/8)</a:t>
            </a:r>
            <a:br>
              <a:rPr lang="fr-FR" sz="2000" b="1" dirty="0">
                <a:solidFill>
                  <a:srgbClr val="002060"/>
                </a:solidFill>
                <a:latin typeface="Arial Black" pitchFamily="34" charset="0"/>
              </a:rPr>
            </a:br>
            <a:endParaRPr lang="fr-FR" sz="1400" dirty="0">
              <a:solidFill>
                <a:srgbClr val="002060"/>
              </a:solidFill>
              <a:latin typeface="Arial Black" pitchFamily="34" charset="0"/>
            </a:endParaRPr>
          </a:p>
        </p:txBody>
      </p:sp>
      <p:sp>
        <p:nvSpPr>
          <p:cNvPr id="9" name="Rectangle 5"/>
          <p:cNvSpPr>
            <a:spLocks noChangeArrowheads="1"/>
          </p:cNvSpPr>
          <p:nvPr/>
        </p:nvSpPr>
        <p:spPr bwMode="auto">
          <a:xfrm>
            <a:off x="7993326" y="1980337"/>
            <a:ext cx="2030136" cy="1754326"/>
          </a:xfrm>
          <a:prstGeom prst="rect">
            <a:avLst/>
          </a:prstGeom>
          <a:noFill/>
          <a:ln w="9525">
            <a:noFill/>
            <a:miter lim="800000"/>
            <a:headEnd/>
            <a:tailEnd/>
          </a:ln>
        </p:spPr>
        <p:txBody>
          <a:bodyPr wrap="square">
            <a:spAutoFit/>
          </a:bodyPr>
          <a:lstStyle/>
          <a:p>
            <a:pPr>
              <a:spcBef>
                <a:spcPct val="20000"/>
              </a:spcBef>
              <a:buClr>
                <a:srgbClr val="002060"/>
              </a:buClr>
              <a:buSzPct val="90000"/>
            </a:pPr>
            <a:r>
              <a:rPr lang="fr-FR" sz="1800" dirty="0">
                <a:solidFill>
                  <a:srgbClr val="002060"/>
                </a:solidFill>
              </a:rPr>
              <a:t>Fréquentation des cours de septembre 2025 à décembre 2025 (hors vacances de Noël) </a:t>
            </a:r>
          </a:p>
        </p:txBody>
      </p:sp>
      <p:graphicFrame>
        <p:nvGraphicFramePr>
          <p:cNvPr id="2" name="Objet 1"/>
          <p:cNvGraphicFramePr>
            <a:graphicFrameLocks noChangeAspect="1"/>
          </p:cNvGraphicFramePr>
          <p:nvPr>
            <p:extLst>
              <p:ext uri="{D42A27DB-BD31-4B8C-83A1-F6EECF244321}">
                <p14:modId xmlns:p14="http://schemas.microsoft.com/office/powerpoint/2010/main" val="4143889202"/>
              </p:ext>
            </p:extLst>
          </p:nvPr>
        </p:nvGraphicFramePr>
        <p:xfrm>
          <a:off x="274932" y="1104852"/>
          <a:ext cx="7712973" cy="3838407"/>
        </p:xfrm>
        <a:graphic>
          <a:graphicData uri="http://schemas.openxmlformats.org/presentationml/2006/ole">
            <mc:AlternateContent xmlns:mc="http://schemas.openxmlformats.org/markup-compatibility/2006">
              <mc:Choice xmlns:v="urn:schemas-microsoft-com:vml" Requires="v">
                <p:oleObj name="Feuille de calcul" r:id="rId3" imgW="20288376" imgH="10096500" progId="Excel.Sheet.12">
                  <p:embed/>
                </p:oleObj>
              </mc:Choice>
              <mc:Fallback>
                <p:oleObj name="Feuille de calcul" r:id="rId3" imgW="20288376" imgH="10096500" progId="Excel.Sheet.12">
                  <p:embed/>
                  <p:pic>
                    <p:nvPicPr>
                      <p:cNvPr id="2" name="Objet 1"/>
                      <p:cNvPicPr/>
                      <p:nvPr/>
                    </p:nvPicPr>
                    <p:blipFill>
                      <a:blip r:embed="rId4"/>
                      <a:stretch>
                        <a:fillRect/>
                      </a:stretch>
                    </p:blipFill>
                    <p:spPr>
                      <a:xfrm>
                        <a:off x="274932" y="1104852"/>
                        <a:ext cx="7712973" cy="3838407"/>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39101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00E60616-BDCA-465D-8920-C0066EC88862}" type="slidenum">
              <a:rPr lang="fr-FR"/>
              <a:pPr defTabSz="796925" fontAlgn="base">
                <a:spcBef>
                  <a:spcPct val="0"/>
                </a:spcBef>
                <a:spcAft>
                  <a:spcPct val="0"/>
                </a:spcAft>
              </a:pPr>
              <a:t>16</a:t>
            </a:fld>
            <a:endParaRPr lang="fr-FR" dirty="0"/>
          </a:p>
        </p:txBody>
      </p:sp>
      <p:sp>
        <p:nvSpPr>
          <p:cNvPr id="83970" name="Titre 1"/>
          <p:cNvSpPr>
            <a:spLocks noGrp="1"/>
          </p:cNvSpPr>
          <p:nvPr>
            <p:ph type="title"/>
          </p:nvPr>
        </p:nvSpPr>
        <p:spPr>
          <a:xfrm>
            <a:off x="330200" y="501650"/>
            <a:ext cx="8750300" cy="590550"/>
          </a:xfrm>
        </p:spPr>
        <p:txBody>
          <a:bodyPr/>
          <a:lstStyle/>
          <a:p>
            <a:r>
              <a:rPr dirty="0">
                <a:latin typeface="Arial Black" pitchFamily="34" charset="0"/>
              </a:rPr>
              <a:t>Développement global de la section (8/8)</a:t>
            </a:r>
            <a:br>
              <a:rPr dirty="0">
                <a:latin typeface="Arial Black" pitchFamily="34" charset="0"/>
              </a:rPr>
            </a:br>
            <a:r>
              <a:rPr sz="1600" dirty="0">
                <a:latin typeface="Arial Black" pitchFamily="34" charset="0"/>
              </a:rPr>
              <a:t>Achats - Investissements</a:t>
            </a:r>
          </a:p>
        </p:txBody>
      </p:sp>
      <p:sp>
        <p:nvSpPr>
          <p:cNvPr id="83972"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
        <p:nvSpPr>
          <p:cNvPr id="3" name="Espace réservé du contenu 3" descr="Une image contenant texte, capture d’écran, menu, Police">
            <a:extLst>
              <a:ext uri="{FF2B5EF4-FFF2-40B4-BE49-F238E27FC236}">
                <a16:creationId xmlns:a16="http://schemas.microsoft.com/office/drawing/2014/main" id="{DC44A581-8428-D164-0E48-16146FE927CC}"/>
              </a:ext>
            </a:extLst>
          </p:cNvPr>
          <p:cNvSpPr>
            <a:spLocks noGrp="1"/>
          </p:cNvSpPr>
          <p:nvPr/>
        </p:nvSpPr>
        <p:spPr>
          <a:xfrm>
            <a:off x="4877047" y="2879952"/>
            <a:ext cx="4593523" cy="469446"/>
          </a:xfrm>
          <a:prstGeom prst="rect">
            <a:avLst/>
          </a:prstGeom>
        </p:spPr>
        <p:txBody>
          <a:bodyPr>
            <a:noAutofit/>
          </a:bodyPr>
          <a:lstStyle>
            <a:defPPr>
              <a:defRPr lang="fr-FR"/>
            </a:defPPr>
            <a:lvl1pPr marL="0" algn="l" defTabSz="797174" rtl="0" eaLnBrk="1" latinLnBrk="0" hangingPunct="1">
              <a:defRPr sz="1569" kern="1200">
                <a:solidFill>
                  <a:schemeClr val="tx1"/>
                </a:solidFill>
                <a:latin typeface="+mn-lt"/>
                <a:ea typeface="+mn-ea"/>
                <a:cs typeface="+mn-cs"/>
              </a:defRPr>
            </a:lvl1pPr>
            <a:lvl2pPr marL="398587" algn="l" defTabSz="797174" rtl="0" eaLnBrk="1" latinLnBrk="0" hangingPunct="1">
              <a:defRPr sz="1569" kern="1200">
                <a:solidFill>
                  <a:schemeClr val="tx1"/>
                </a:solidFill>
                <a:latin typeface="+mn-lt"/>
                <a:ea typeface="+mn-ea"/>
                <a:cs typeface="+mn-cs"/>
              </a:defRPr>
            </a:lvl2pPr>
            <a:lvl3pPr marL="797174" algn="l" defTabSz="797174" rtl="0" eaLnBrk="1" latinLnBrk="0" hangingPunct="1">
              <a:defRPr sz="1569" kern="1200">
                <a:solidFill>
                  <a:schemeClr val="tx1"/>
                </a:solidFill>
                <a:latin typeface="+mn-lt"/>
                <a:ea typeface="+mn-ea"/>
                <a:cs typeface="+mn-cs"/>
              </a:defRPr>
            </a:lvl3pPr>
            <a:lvl4pPr marL="1195761" algn="l" defTabSz="797174" rtl="0" eaLnBrk="1" latinLnBrk="0" hangingPunct="1">
              <a:defRPr sz="1569" kern="1200">
                <a:solidFill>
                  <a:schemeClr val="tx1"/>
                </a:solidFill>
                <a:latin typeface="+mn-lt"/>
                <a:ea typeface="+mn-ea"/>
                <a:cs typeface="+mn-cs"/>
              </a:defRPr>
            </a:lvl4pPr>
            <a:lvl5pPr marL="1594348" algn="l" defTabSz="797174" rtl="0" eaLnBrk="1" latinLnBrk="0" hangingPunct="1">
              <a:defRPr sz="1569" kern="1200">
                <a:solidFill>
                  <a:schemeClr val="tx1"/>
                </a:solidFill>
                <a:latin typeface="+mn-lt"/>
                <a:ea typeface="+mn-ea"/>
                <a:cs typeface="+mn-cs"/>
              </a:defRPr>
            </a:lvl5pPr>
            <a:lvl6pPr marL="1992935" algn="l" defTabSz="797174" rtl="0" eaLnBrk="1" latinLnBrk="0" hangingPunct="1">
              <a:defRPr sz="1569" kern="1200">
                <a:solidFill>
                  <a:schemeClr val="tx1"/>
                </a:solidFill>
                <a:latin typeface="+mn-lt"/>
                <a:ea typeface="+mn-ea"/>
                <a:cs typeface="+mn-cs"/>
              </a:defRPr>
            </a:lvl6pPr>
            <a:lvl7pPr marL="2391522" algn="l" defTabSz="797174" rtl="0" eaLnBrk="1" latinLnBrk="0" hangingPunct="1">
              <a:defRPr sz="1569" kern="1200">
                <a:solidFill>
                  <a:schemeClr val="tx1"/>
                </a:solidFill>
                <a:latin typeface="+mn-lt"/>
                <a:ea typeface="+mn-ea"/>
                <a:cs typeface="+mn-cs"/>
              </a:defRPr>
            </a:lvl7pPr>
            <a:lvl8pPr marL="2790109" algn="l" defTabSz="797174" rtl="0" eaLnBrk="1" latinLnBrk="0" hangingPunct="1">
              <a:defRPr sz="1569" kern="1200">
                <a:solidFill>
                  <a:schemeClr val="tx1"/>
                </a:solidFill>
                <a:latin typeface="+mn-lt"/>
                <a:ea typeface="+mn-ea"/>
                <a:cs typeface="+mn-cs"/>
              </a:defRPr>
            </a:lvl8pPr>
            <a:lvl9pPr marL="3188696" algn="l" defTabSz="797174" rtl="0" eaLnBrk="1" latinLnBrk="0" hangingPunct="1">
              <a:defRPr sz="1569" kern="1200">
                <a:solidFill>
                  <a:schemeClr val="tx1"/>
                </a:solidFill>
                <a:latin typeface="+mn-lt"/>
                <a:ea typeface="+mn-ea"/>
                <a:cs typeface="+mn-cs"/>
              </a:defRPr>
            </a:lvl9pPr>
          </a:lstStyle>
          <a:p>
            <a:pPr fontAlgn="auto">
              <a:spcBef>
                <a:spcPts val="0"/>
              </a:spcBef>
              <a:spcAft>
                <a:spcPts val="600"/>
              </a:spcAft>
              <a:defRPr/>
            </a:pPr>
            <a:r>
              <a:rPr lang="fr-FR" sz="1600" b="1" dirty="0">
                <a:latin typeface="Calibri" panose="020F0502020204030204" pitchFamily="34" charset="0"/>
              </a:rPr>
              <a:t>Investissement 09/2024-08/2025 : </a:t>
            </a:r>
            <a:r>
              <a:rPr lang="fr-FR" sz="1600" b="1" dirty="0">
                <a:solidFill>
                  <a:srgbClr val="000000"/>
                </a:solidFill>
                <a:latin typeface="Calibri" panose="020F0502020204030204" pitchFamily="34" charset="0"/>
              </a:rPr>
              <a:t>1 933,89 €</a:t>
            </a:r>
            <a:r>
              <a:rPr lang="fr-FR" sz="1600" b="1" dirty="0">
                <a:latin typeface="Calibri" panose="020F0502020204030204" pitchFamily="34" charset="0"/>
              </a:rPr>
              <a:t> </a:t>
            </a:r>
          </a:p>
          <a:p>
            <a:pPr fontAlgn="auto">
              <a:spcBef>
                <a:spcPts val="0"/>
              </a:spcBef>
              <a:spcAft>
                <a:spcPts val="600"/>
              </a:spcAft>
              <a:defRPr/>
            </a:pPr>
            <a:endParaRPr lang="fr-FR" sz="1600" b="1" dirty="0">
              <a:latin typeface="+mj-lt"/>
            </a:endParaRPr>
          </a:p>
          <a:p>
            <a:pPr fontAlgn="auto">
              <a:spcBef>
                <a:spcPts val="0"/>
              </a:spcBef>
              <a:spcAft>
                <a:spcPts val="600"/>
              </a:spcAft>
              <a:defRPr/>
            </a:pPr>
            <a:endParaRPr lang="fr-FR" sz="1600" b="1" dirty="0">
              <a:latin typeface="+mj-lt"/>
            </a:endParaRPr>
          </a:p>
          <a:p>
            <a:pPr fontAlgn="auto">
              <a:spcBef>
                <a:spcPts val="0"/>
              </a:spcBef>
              <a:spcAft>
                <a:spcPts val="600"/>
              </a:spcAft>
              <a:defRPr/>
            </a:pPr>
            <a:endParaRPr lang="fr-FR" sz="1600" b="1" dirty="0">
              <a:latin typeface="+mj-lt"/>
            </a:endParaRPr>
          </a:p>
          <a:p>
            <a:pPr fontAlgn="auto">
              <a:spcBef>
                <a:spcPts val="0"/>
              </a:spcBef>
              <a:spcAft>
                <a:spcPts val="600"/>
              </a:spcAft>
              <a:defRPr/>
            </a:pPr>
            <a:endParaRPr lang="fr-FR" sz="1600" b="1" dirty="0">
              <a:latin typeface="+mj-lt"/>
            </a:endParaRPr>
          </a:p>
          <a:p>
            <a:pPr fontAlgn="auto">
              <a:spcBef>
                <a:spcPts val="0"/>
              </a:spcBef>
              <a:spcAft>
                <a:spcPts val="600"/>
              </a:spcAft>
              <a:defRPr/>
            </a:pPr>
            <a:endParaRPr lang="fr-FR" sz="1600" b="1" dirty="0">
              <a:latin typeface="+mj-lt"/>
            </a:endParaRPr>
          </a:p>
          <a:p>
            <a:pPr fontAlgn="auto">
              <a:spcBef>
                <a:spcPts val="0"/>
              </a:spcBef>
              <a:spcAft>
                <a:spcPts val="600"/>
              </a:spcAft>
              <a:defRPr/>
            </a:pPr>
            <a:endParaRPr lang="fr-FR" sz="1600" b="1" dirty="0">
              <a:latin typeface="+mj-lt"/>
            </a:endParaRPr>
          </a:p>
          <a:p>
            <a:pPr fontAlgn="auto">
              <a:spcBef>
                <a:spcPts val="0"/>
              </a:spcBef>
              <a:spcAft>
                <a:spcPts val="600"/>
              </a:spcAft>
              <a:defRPr/>
            </a:pPr>
            <a:endParaRPr lang="fr-FR" sz="1600" b="1" dirty="0">
              <a:latin typeface="+mj-lt"/>
            </a:endParaRPr>
          </a:p>
          <a:p>
            <a:pPr fontAlgn="auto">
              <a:spcBef>
                <a:spcPts val="0"/>
              </a:spcBef>
              <a:spcAft>
                <a:spcPts val="600"/>
              </a:spcAft>
              <a:defRPr/>
            </a:pPr>
            <a:endParaRPr lang="fr-FR" sz="1600" b="1" dirty="0">
              <a:latin typeface="+mj-lt"/>
            </a:endParaRPr>
          </a:p>
          <a:p>
            <a:pPr fontAlgn="auto">
              <a:spcBef>
                <a:spcPts val="0"/>
              </a:spcBef>
              <a:spcAft>
                <a:spcPts val="600"/>
              </a:spcAft>
              <a:defRPr/>
            </a:pPr>
            <a:endParaRPr lang="fr-FR" sz="1600" b="1" dirty="0">
              <a:latin typeface="+mj-lt"/>
            </a:endParaRPr>
          </a:p>
          <a:p>
            <a:pPr fontAlgn="auto">
              <a:spcBef>
                <a:spcPts val="0"/>
              </a:spcBef>
              <a:spcAft>
                <a:spcPts val="600"/>
              </a:spcAft>
              <a:defRPr/>
            </a:pPr>
            <a:endParaRPr lang="fr-FR" sz="1600" b="1" dirty="0">
              <a:latin typeface="+mj-lt"/>
            </a:endParaRPr>
          </a:p>
        </p:txBody>
      </p:sp>
      <p:pic>
        <p:nvPicPr>
          <p:cNvPr id="10" name="Image 9">
            <a:extLst>
              <a:ext uri="{FF2B5EF4-FFF2-40B4-BE49-F238E27FC236}">
                <a16:creationId xmlns:a16="http://schemas.microsoft.com/office/drawing/2014/main" id="{CD566E98-F2A6-F3AB-0EFC-77D70508EE5C}"/>
              </a:ext>
            </a:extLst>
          </p:cNvPr>
          <p:cNvPicPr>
            <a:picLocks noChangeAspect="1"/>
          </p:cNvPicPr>
          <p:nvPr/>
        </p:nvPicPr>
        <p:blipFill>
          <a:blip r:embed="rId2"/>
          <a:stretch>
            <a:fillRect/>
          </a:stretch>
        </p:blipFill>
        <p:spPr>
          <a:xfrm>
            <a:off x="689430" y="1343025"/>
            <a:ext cx="3937000" cy="3543300"/>
          </a:xfrm>
          <a:prstGeom prst="rect">
            <a:avLst/>
          </a:prstGeom>
          <a:ln>
            <a:solidFill>
              <a:schemeClr val="accent1"/>
            </a:solidFill>
          </a:ln>
        </p:spPr>
      </p:pic>
    </p:spTree>
    <p:extLst>
      <p:ext uri="{BB962C8B-B14F-4D97-AF65-F5344CB8AC3E}">
        <p14:creationId xmlns:p14="http://schemas.microsoft.com/office/powerpoint/2010/main" val="385605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4993" name="Titre 1"/>
          <p:cNvSpPr>
            <a:spLocks noGrp="1"/>
          </p:cNvSpPr>
          <p:nvPr>
            <p:ph type="title"/>
          </p:nvPr>
        </p:nvSpPr>
        <p:spPr>
          <a:xfrm>
            <a:off x="330200" y="515938"/>
            <a:ext cx="8750300" cy="369887"/>
          </a:xfrm>
        </p:spPr>
        <p:txBody>
          <a:bodyPr/>
          <a:lstStyle/>
          <a:p>
            <a:r>
              <a:rPr dirty="0">
                <a:latin typeface="Arial Black" pitchFamily="34" charset="0"/>
              </a:rPr>
              <a:t>Vote du Bilan moral </a:t>
            </a:r>
            <a:r>
              <a:rPr lang="fr-FR" dirty="0">
                <a:latin typeface="Arial Black" pitchFamily="34" charset="0"/>
              </a:rPr>
              <a:t>2025</a:t>
            </a:r>
            <a:endParaRPr dirty="0">
              <a:latin typeface="Arial Black" pitchFamily="34" charset="0"/>
            </a:endParaRPr>
          </a:p>
        </p:txBody>
      </p:sp>
      <p:sp>
        <p:nvSpPr>
          <p:cNvPr id="84994"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36AD1B33-0F30-47AD-AAB5-43F68C96A1FC}" type="slidenum">
              <a:rPr lang="fr-FR"/>
              <a:pPr defTabSz="796925" fontAlgn="base">
                <a:spcBef>
                  <a:spcPct val="0"/>
                </a:spcBef>
                <a:spcAft>
                  <a:spcPct val="0"/>
                </a:spcAft>
              </a:pPr>
              <a:t>17</a:t>
            </a:fld>
            <a:endParaRPr lang="fr-FR" dirty="0"/>
          </a:p>
        </p:txBody>
      </p:sp>
      <p:sp>
        <p:nvSpPr>
          <p:cNvPr id="6" name="Espace réservé du contenu 2"/>
          <p:cNvSpPr>
            <a:spLocks noGrp="1"/>
          </p:cNvSpPr>
          <p:nvPr>
            <p:ph idx="4294967295"/>
          </p:nvPr>
        </p:nvSpPr>
        <p:spPr>
          <a:xfrm>
            <a:off x="795338" y="1128713"/>
            <a:ext cx="7407275" cy="3449637"/>
          </a:xfrm>
        </p:spPr>
        <p:txBody>
          <a:bodyPr rtlCol="0">
            <a:normAutofit/>
          </a:bodyPr>
          <a:lstStyle/>
          <a:p>
            <a:pPr defTabSz="1015990" fontAlgn="auto">
              <a:spcBef>
                <a:spcPts val="0"/>
              </a:spcBef>
              <a:spcAft>
                <a:spcPts val="1333"/>
              </a:spcAft>
              <a:buFont typeface="Arial"/>
              <a:buNone/>
              <a:defRPr/>
            </a:pPr>
            <a:endParaRPr sz="3200" dirty="0">
              <a:latin typeface="Calibri" panose="020F0502020204030204" pitchFamily="34" charset="0"/>
            </a:endParaRPr>
          </a:p>
          <a:p>
            <a:pPr defTabSz="1015990" fontAlgn="auto">
              <a:spcBef>
                <a:spcPts val="0"/>
              </a:spcBef>
              <a:spcAft>
                <a:spcPts val="1333"/>
              </a:spcAft>
              <a:buFont typeface="Arial"/>
              <a:buNone/>
              <a:defRPr/>
            </a:pPr>
            <a:r>
              <a:rPr sz="3200" dirty="0">
                <a:latin typeface="+mj-lt"/>
              </a:rPr>
              <a:t>Pour</a:t>
            </a:r>
            <a:r>
              <a:rPr lang="fr-FR" sz="3200" dirty="0">
                <a:latin typeface="+mj-lt"/>
              </a:rPr>
              <a:t> </a:t>
            </a:r>
            <a:r>
              <a:rPr sz="3200" dirty="0">
                <a:latin typeface="+mj-lt"/>
              </a:rPr>
              <a:t>: 	       69</a:t>
            </a:r>
          </a:p>
          <a:p>
            <a:pPr defTabSz="1015990" fontAlgn="auto">
              <a:spcBef>
                <a:spcPts val="0"/>
              </a:spcBef>
              <a:spcAft>
                <a:spcPts val="1333"/>
              </a:spcAft>
              <a:buFont typeface="Arial"/>
              <a:buNone/>
              <a:defRPr/>
            </a:pPr>
            <a:r>
              <a:rPr sz="3200" dirty="0">
                <a:latin typeface="+mj-lt"/>
              </a:rPr>
              <a:t>Contre</a:t>
            </a:r>
            <a:r>
              <a:rPr lang="fr-FR" sz="3200" dirty="0">
                <a:latin typeface="+mj-lt"/>
              </a:rPr>
              <a:t> </a:t>
            </a:r>
            <a:r>
              <a:rPr sz="3200" dirty="0">
                <a:latin typeface="+mj-lt"/>
              </a:rPr>
              <a:t>: 		0</a:t>
            </a:r>
          </a:p>
          <a:p>
            <a:pPr defTabSz="1015990" fontAlgn="auto">
              <a:spcBef>
                <a:spcPts val="0"/>
              </a:spcBef>
              <a:spcAft>
                <a:spcPts val="1333"/>
              </a:spcAft>
              <a:buFont typeface="Arial"/>
              <a:buNone/>
              <a:defRPr/>
            </a:pPr>
            <a:r>
              <a:rPr sz="3200" dirty="0">
                <a:latin typeface="+mj-lt"/>
              </a:rPr>
              <a:t>Abstentions</a:t>
            </a:r>
            <a:r>
              <a:rPr lang="fr-FR" sz="3200" dirty="0">
                <a:latin typeface="+mj-lt"/>
              </a:rPr>
              <a:t> </a:t>
            </a:r>
            <a:r>
              <a:rPr sz="3200" dirty="0">
                <a:latin typeface="+mj-lt"/>
              </a:rPr>
              <a:t>: 	0  </a:t>
            </a:r>
          </a:p>
          <a:p>
            <a:pPr defTabSz="1015990" fontAlgn="auto">
              <a:spcBef>
                <a:spcPts val="0"/>
              </a:spcBef>
              <a:spcAft>
                <a:spcPts val="1333"/>
              </a:spcAft>
              <a:buFont typeface="Arial"/>
              <a:buNone/>
              <a:defRPr/>
            </a:pPr>
            <a:endParaRPr dirty="0"/>
          </a:p>
          <a:p>
            <a:pPr defTabSz="1015990" fontAlgn="auto">
              <a:spcBef>
                <a:spcPts val="0"/>
              </a:spcBef>
              <a:spcAft>
                <a:spcPts val="1333"/>
              </a:spcAft>
              <a:buFont typeface="Wingdings 2" pitchFamily="18" charset="2"/>
              <a:buNone/>
              <a:defRPr/>
            </a:pPr>
            <a:endParaRPr dirty="0"/>
          </a:p>
        </p:txBody>
      </p:sp>
      <p:sp>
        <p:nvSpPr>
          <p:cNvPr id="84996"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re 1"/>
          <p:cNvSpPr>
            <a:spLocks noGrp="1"/>
          </p:cNvSpPr>
          <p:nvPr>
            <p:ph type="title"/>
          </p:nvPr>
        </p:nvSpPr>
        <p:spPr>
          <a:xfrm>
            <a:off x="330200" y="544513"/>
            <a:ext cx="8750300" cy="368300"/>
          </a:xfrm>
        </p:spPr>
        <p:txBody>
          <a:bodyPr/>
          <a:lstStyle/>
          <a:p>
            <a:r>
              <a:rPr dirty="0">
                <a:latin typeface="Arial Black" pitchFamily="34" charset="0"/>
              </a:rPr>
              <a:t>Bilan trésorerie (1/2)</a:t>
            </a:r>
          </a:p>
        </p:txBody>
      </p:sp>
      <p:sp>
        <p:nvSpPr>
          <p:cNvPr id="87042"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FE336C5C-A837-4D3A-BCEE-42B5073E3C8C}" type="slidenum">
              <a:rPr lang="fr-FR"/>
              <a:pPr defTabSz="796925" fontAlgn="base">
                <a:spcBef>
                  <a:spcPct val="0"/>
                </a:spcBef>
                <a:spcAft>
                  <a:spcPct val="0"/>
                </a:spcAft>
              </a:pPr>
              <a:t>18</a:t>
            </a:fld>
            <a:endParaRPr lang="fr-FR" dirty="0"/>
          </a:p>
        </p:txBody>
      </p:sp>
      <p:sp>
        <p:nvSpPr>
          <p:cNvPr id="87044"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
        <p:nvSpPr>
          <p:cNvPr id="2" name="Espace réservé du contenu 3">
            <a:extLst>
              <a:ext uri="{FF2B5EF4-FFF2-40B4-BE49-F238E27FC236}">
                <a16:creationId xmlns:a16="http://schemas.microsoft.com/office/drawing/2014/main" id="{1BEC25A1-F555-AFF9-2DFF-F70F79186DC3}"/>
              </a:ext>
            </a:extLst>
          </p:cNvPr>
          <p:cNvSpPr>
            <a:spLocks noGrp="1"/>
          </p:cNvSpPr>
          <p:nvPr/>
        </p:nvSpPr>
        <p:spPr>
          <a:xfrm>
            <a:off x="330200" y="946756"/>
            <a:ext cx="9312275" cy="4578350"/>
          </a:xfrm>
          <a:prstGeom prst="rect">
            <a:avLst/>
          </a:prstGeom>
        </p:spPr>
        <p:txBody>
          <a:bodyPr>
            <a:normAutofit fontScale="62500" lnSpcReduction="20000"/>
          </a:bodyPr>
          <a:lst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a:lstStyle>
          <a:p>
            <a:pPr fontAlgn="auto">
              <a:defRPr/>
            </a:pPr>
            <a:r>
              <a:rPr sz="2500" dirty="0">
                <a:latin typeface="+mn-lt"/>
              </a:rPr>
              <a:t>Bilan 2024-2025 : </a:t>
            </a:r>
          </a:p>
          <a:p>
            <a:pPr marL="342900" indent="-342900" fontAlgn="auto">
              <a:buClr>
                <a:srgbClr val="00B0F0"/>
              </a:buClr>
              <a:buFont typeface="Wingdings" panose="05000000000000000000" pitchFamily="2" charset="2"/>
              <a:buChar char="v"/>
              <a:defRPr/>
            </a:pPr>
            <a:r>
              <a:rPr sz="2500" u="sng" dirty="0">
                <a:latin typeface="+mn-lt"/>
              </a:rPr>
              <a:t>Subventions</a:t>
            </a:r>
          </a:p>
          <a:p>
            <a:pPr lvl="1" fontAlgn="auto">
              <a:spcAft>
                <a:spcPts val="600"/>
              </a:spcAft>
              <a:buFont typeface="Wingdings" panose="05000000000000000000" pitchFamily="2" charset="2"/>
              <a:buChar char="Ø"/>
              <a:defRPr/>
            </a:pPr>
            <a:r>
              <a:rPr lang="fr-FR" sz="2600" dirty="0">
                <a:latin typeface="+mn-lt"/>
              </a:rPr>
              <a:t>Fonctionnement ASC : 14 158,87€ reçu en juin 2024</a:t>
            </a:r>
          </a:p>
          <a:p>
            <a:pPr lvl="1" fontAlgn="auto">
              <a:spcAft>
                <a:spcPts val="600"/>
              </a:spcAft>
              <a:buFont typeface="Wingdings" panose="05000000000000000000" pitchFamily="2" charset="2"/>
              <a:buChar char="Ø"/>
              <a:defRPr/>
            </a:pPr>
            <a:r>
              <a:rPr lang="fr-FR" sz="2600" dirty="0">
                <a:latin typeface="+mn-lt"/>
              </a:rPr>
              <a:t>Cotisations adhérents : 48 893,50€ </a:t>
            </a:r>
          </a:p>
          <a:p>
            <a:pPr lvl="1" fontAlgn="auto">
              <a:spcAft>
                <a:spcPts val="600"/>
              </a:spcAft>
              <a:buFont typeface="Wingdings" panose="05000000000000000000" pitchFamily="2" charset="2"/>
              <a:buChar char="Ø"/>
              <a:defRPr/>
            </a:pPr>
            <a:r>
              <a:rPr lang="fr-FR" sz="2600" dirty="0">
                <a:latin typeface="+mn-lt"/>
              </a:rPr>
              <a:t>Reliquat sur le compte (30/08/2024) = 7 058,27</a:t>
            </a:r>
            <a:r>
              <a:rPr lang="fr-FR" sz="2600" dirty="0"/>
              <a:t>€</a:t>
            </a:r>
            <a:endParaRPr lang="fr-FR" sz="2600" dirty="0">
              <a:solidFill>
                <a:srgbClr val="00B050"/>
              </a:solidFill>
              <a:latin typeface="+mn-lt"/>
            </a:endParaRPr>
          </a:p>
          <a:p>
            <a:pPr marL="145999" lvl="1" indent="0" fontAlgn="auto">
              <a:lnSpc>
                <a:spcPct val="170000"/>
              </a:lnSpc>
              <a:buNone/>
              <a:defRPr/>
            </a:pPr>
            <a:r>
              <a:rPr lang="fr-FR" sz="2600" dirty="0">
                <a:latin typeface="+mn-lt"/>
              </a:rPr>
              <a:t>	</a:t>
            </a:r>
            <a:r>
              <a:rPr lang="fr-FR" sz="2600" b="1" dirty="0">
                <a:latin typeface="+mn-lt"/>
              </a:rPr>
              <a:t>Soit un total de 70 110,64€</a:t>
            </a:r>
          </a:p>
          <a:p>
            <a:pPr marL="88903" indent="-342900" fontAlgn="auto">
              <a:buClr>
                <a:srgbClr val="00B0F0"/>
              </a:buClr>
              <a:buFont typeface="Wingdings" panose="05000000000000000000" pitchFamily="2" charset="2"/>
              <a:buChar char="v"/>
              <a:defRPr/>
            </a:pPr>
            <a:r>
              <a:rPr sz="2500" u="sng" dirty="0">
                <a:latin typeface="+mn-lt"/>
              </a:rPr>
              <a:t>Dépenses</a:t>
            </a:r>
          </a:p>
          <a:p>
            <a:pPr lvl="1" fontAlgn="auto">
              <a:lnSpc>
                <a:spcPct val="120000"/>
              </a:lnSpc>
              <a:spcAft>
                <a:spcPts val="0"/>
              </a:spcAft>
              <a:buFont typeface="Wingdings" panose="05000000000000000000" pitchFamily="2" charset="2"/>
              <a:buChar char="Ø"/>
              <a:defRPr/>
            </a:pPr>
            <a:r>
              <a:rPr lang="fr-FR" sz="2500" dirty="0"/>
              <a:t>Prix des cours pour année 2024-2025 : 68 927,45  €</a:t>
            </a:r>
          </a:p>
          <a:p>
            <a:pPr lvl="1" fontAlgn="auto">
              <a:lnSpc>
                <a:spcPct val="120000"/>
              </a:lnSpc>
              <a:spcAft>
                <a:spcPts val="0"/>
              </a:spcAft>
              <a:buFont typeface="Wingdings" panose="05000000000000000000" pitchFamily="2" charset="2"/>
              <a:buChar char="Ø"/>
              <a:defRPr/>
            </a:pPr>
            <a:r>
              <a:rPr lang="fr-FR" sz="2600" dirty="0"/>
              <a:t>Abonnements ZOOM : 719,56€</a:t>
            </a:r>
          </a:p>
          <a:p>
            <a:pPr lvl="1" fontAlgn="auto">
              <a:lnSpc>
                <a:spcPct val="120000"/>
              </a:lnSpc>
              <a:spcAft>
                <a:spcPts val="0"/>
              </a:spcAft>
              <a:buFont typeface="Wingdings" panose="05000000000000000000" pitchFamily="2" charset="2"/>
              <a:buChar char="Ø"/>
              <a:defRPr/>
            </a:pPr>
            <a:r>
              <a:rPr lang="fr-FR" sz="2600" dirty="0"/>
              <a:t>Investissement : 1 933,89€</a:t>
            </a:r>
          </a:p>
          <a:p>
            <a:pPr lvl="1" fontAlgn="auto">
              <a:lnSpc>
                <a:spcPct val="120000"/>
              </a:lnSpc>
              <a:spcAft>
                <a:spcPts val="0"/>
              </a:spcAft>
              <a:buFont typeface="Wingdings" panose="05000000000000000000" pitchFamily="2" charset="2"/>
              <a:buChar char="Ø"/>
              <a:defRPr/>
            </a:pPr>
            <a:r>
              <a:rPr lang="fr-FR" sz="2500" dirty="0"/>
              <a:t>Frais bancaires : 249,54</a:t>
            </a:r>
            <a:r>
              <a:rPr lang="fr-FR" sz="2400" dirty="0"/>
              <a:t>€</a:t>
            </a:r>
            <a:endParaRPr lang="fr-FR" sz="2500" dirty="0"/>
          </a:p>
          <a:p>
            <a:pPr marL="145999" lvl="1" indent="0" fontAlgn="auto">
              <a:lnSpc>
                <a:spcPct val="120000"/>
              </a:lnSpc>
              <a:spcAft>
                <a:spcPts val="0"/>
              </a:spcAft>
              <a:buClr>
                <a:srgbClr val="002060"/>
              </a:buClr>
              <a:buFont typeface="Wingdings" panose="05000000000000000000" pitchFamily="2" charset="2"/>
              <a:buNone/>
              <a:defRPr/>
            </a:pPr>
            <a:endParaRPr lang="fr-FR" dirty="0"/>
          </a:p>
          <a:p>
            <a:pPr marL="145999" lvl="1" indent="0" fontAlgn="auto">
              <a:buClr>
                <a:srgbClr val="002060"/>
              </a:buClr>
              <a:buNone/>
              <a:defRPr/>
            </a:pPr>
            <a:r>
              <a:rPr lang="fr-FR" b="1" dirty="0">
                <a:latin typeface="+mn-lt"/>
              </a:rPr>
              <a:t>	</a:t>
            </a:r>
            <a:r>
              <a:rPr lang="fr-FR" sz="2900" b="1" dirty="0">
                <a:latin typeface="+mn-lt"/>
              </a:rPr>
              <a:t>Soit un total de 71 830,44€</a:t>
            </a:r>
          </a:p>
          <a:p>
            <a:pPr marL="342900" indent="-342900" fontAlgn="auto">
              <a:buFont typeface="Wingdings" panose="05000000000000000000" pitchFamily="2" charset="2"/>
              <a:buChar char="è"/>
              <a:defRPr/>
            </a:pPr>
            <a:r>
              <a:rPr lang="fr-FR" sz="3200" dirty="0">
                <a:latin typeface="+mn-lt"/>
                <a:sym typeface="Wingdings" panose="05000000000000000000" pitchFamily="2" charset="2"/>
              </a:rPr>
              <a:t>-1 719,80</a:t>
            </a:r>
            <a:r>
              <a:rPr lang="fr-FR" sz="3200" dirty="0">
                <a:latin typeface="+mn-lt"/>
              </a:rPr>
              <a:t>€</a:t>
            </a:r>
            <a:r>
              <a:rPr lang="fr-FR" sz="3200" dirty="0">
                <a:latin typeface="+mn-lt"/>
                <a:sym typeface="Wingdings" panose="05000000000000000000" pitchFamily="2" charset="2"/>
              </a:rPr>
              <a:t> reliquat au 30/08/2025</a:t>
            </a:r>
          </a:p>
        </p:txBody>
      </p:sp>
    </p:spTree>
    <p:extLst>
      <p:ext uri="{BB962C8B-B14F-4D97-AF65-F5344CB8AC3E}">
        <p14:creationId xmlns:p14="http://schemas.microsoft.com/office/powerpoint/2010/main" val="43255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4733872A-F829-47A0-8C6C-45AB633589F9}" type="slidenum">
              <a:rPr lang="fr-FR"/>
              <a:pPr defTabSz="796925" fontAlgn="base">
                <a:spcBef>
                  <a:spcPct val="0"/>
                </a:spcBef>
                <a:spcAft>
                  <a:spcPct val="0"/>
                </a:spcAft>
              </a:pPr>
              <a:t>19</a:t>
            </a:fld>
            <a:endParaRPr lang="fr-FR" dirty="0"/>
          </a:p>
        </p:txBody>
      </p:sp>
      <p:sp>
        <p:nvSpPr>
          <p:cNvPr id="89090" name="Titre 1"/>
          <p:cNvSpPr>
            <a:spLocks noGrp="1"/>
          </p:cNvSpPr>
          <p:nvPr>
            <p:ph type="title"/>
          </p:nvPr>
        </p:nvSpPr>
        <p:spPr>
          <a:xfrm>
            <a:off x="330200" y="544513"/>
            <a:ext cx="8750300" cy="368300"/>
          </a:xfrm>
        </p:spPr>
        <p:txBody>
          <a:bodyPr/>
          <a:lstStyle/>
          <a:p>
            <a:r>
              <a:rPr dirty="0">
                <a:latin typeface="Arial Black" pitchFamily="34" charset="0"/>
              </a:rPr>
              <a:t>Bilan trésorerie (2/2)</a:t>
            </a:r>
          </a:p>
        </p:txBody>
      </p:sp>
      <p:sp>
        <p:nvSpPr>
          <p:cNvPr id="89092"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
        <p:nvSpPr>
          <p:cNvPr id="2" name="Espace réservé du contenu 3">
            <a:extLst>
              <a:ext uri="{FF2B5EF4-FFF2-40B4-BE49-F238E27FC236}">
                <a16:creationId xmlns:a16="http://schemas.microsoft.com/office/drawing/2014/main" id="{AD3F8F5F-3FB6-7BB0-11AF-6977A779F38E}"/>
              </a:ext>
            </a:extLst>
          </p:cNvPr>
          <p:cNvSpPr>
            <a:spLocks noGrp="1"/>
          </p:cNvSpPr>
          <p:nvPr/>
        </p:nvSpPr>
        <p:spPr>
          <a:xfrm>
            <a:off x="330200" y="728663"/>
            <a:ext cx="9410700" cy="4460478"/>
          </a:xfrm>
          <a:prstGeom prst="rect">
            <a:avLst/>
          </a:prstGeom>
        </p:spPr>
        <p:txBody>
          <a:bodyPr anchor="ctr"/>
          <a:lst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a:lstStyle>
          <a:p>
            <a:pPr fontAlgn="auto">
              <a:defRPr/>
            </a:pPr>
            <a:r>
              <a:rPr sz="1400" dirty="0">
                <a:latin typeface="+mn-lt"/>
              </a:rPr>
              <a:t>Perspectives 2025-2026 :</a:t>
            </a:r>
          </a:p>
          <a:p>
            <a:pPr indent="-285750" fontAlgn="auto">
              <a:buClr>
                <a:srgbClr val="00B0F0"/>
              </a:buClr>
              <a:buFont typeface="Wingdings" panose="05000000000000000000" pitchFamily="2" charset="2"/>
              <a:buChar char="v"/>
              <a:defRPr/>
            </a:pPr>
            <a:r>
              <a:rPr sz="1400" u="sng" dirty="0"/>
              <a:t>Subventions</a:t>
            </a:r>
            <a:endParaRPr sz="1400" dirty="0">
              <a:latin typeface="+mn-lt"/>
            </a:endParaRPr>
          </a:p>
          <a:p>
            <a:pPr lvl="1" fontAlgn="auto">
              <a:spcAft>
                <a:spcPts val="0"/>
              </a:spcAft>
              <a:buFont typeface="Wingdings" panose="05000000000000000000" pitchFamily="2" charset="2"/>
              <a:buChar char="Ø"/>
              <a:defRPr/>
            </a:pPr>
            <a:r>
              <a:rPr lang="fr-FR" sz="1400" dirty="0">
                <a:latin typeface="+mj-lt"/>
              </a:rPr>
              <a:t>Fonctionnement ASC: </a:t>
            </a:r>
            <a:r>
              <a:rPr lang="fr-FR" sz="1400" dirty="0">
                <a:latin typeface="+mn-lt"/>
              </a:rPr>
              <a:t>19 620 € </a:t>
            </a:r>
            <a:r>
              <a:rPr lang="fr-FR" sz="1400" dirty="0">
                <a:latin typeface="+mj-lt"/>
              </a:rPr>
              <a:t>reçu en juin et novembre 2025</a:t>
            </a:r>
          </a:p>
          <a:p>
            <a:pPr lvl="1" fontAlgn="auto">
              <a:spcAft>
                <a:spcPts val="0"/>
              </a:spcAft>
              <a:buFont typeface="Wingdings" panose="05000000000000000000" pitchFamily="2" charset="2"/>
              <a:buChar char="Ø"/>
              <a:defRPr/>
            </a:pPr>
            <a:r>
              <a:rPr lang="fr-FR" sz="1400" dirty="0">
                <a:latin typeface="+mj-lt"/>
              </a:rPr>
              <a:t>Cotisations adhérents </a:t>
            </a:r>
            <a:r>
              <a:rPr lang="fr-FR" sz="1400" dirty="0"/>
              <a:t>=  41 775 €</a:t>
            </a:r>
          </a:p>
          <a:p>
            <a:pPr lvl="1" fontAlgn="auto">
              <a:spcAft>
                <a:spcPts val="0"/>
              </a:spcAft>
              <a:buFont typeface="Wingdings" panose="05000000000000000000" pitchFamily="2" charset="2"/>
              <a:buChar char="Ø"/>
              <a:defRPr/>
            </a:pPr>
            <a:r>
              <a:rPr lang="fr-FR" sz="1400" dirty="0">
                <a:latin typeface="+mj-lt"/>
              </a:rPr>
              <a:t>Fond de roulement = </a:t>
            </a:r>
            <a:r>
              <a:rPr lang="fr-FR" sz="1400" dirty="0">
                <a:sym typeface="Wingdings" panose="05000000000000000000" pitchFamily="2" charset="2"/>
              </a:rPr>
              <a:t>-1 719,80 </a:t>
            </a:r>
            <a:r>
              <a:rPr lang="fr-FR" sz="1400" dirty="0"/>
              <a:t>€</a:t>
            </a:r>
            <a:r>
              <a:rPr lang="fr-FR" sz="1400" dirty="0">
                <a:solidFill>
                  <a:srgbClr val="00B050"/>
                </a:solidFill>
                <a:latin typeface="+mj-lt"/>
              </a:rPr>
              <a:t> </a:t>
            </a:r>
            <a:endParaRPr lang="fr-FR" sz="1400" dirty="0">
              <a:latin typeface="+mj-lt"/>
            </a:endParaRPr>
          </a:p>
          <a:p>
            <a:pPr marL="145999" lvl="1" indent="0" fontAlgn="auto">
              <a:buNone/>
              <a:defRPr/>
            </a:pPr>
            <a:r>
              <a:rPr lang="fr-FR" sz="1200" b="1" dirty="0">
                <a:latin typeface="+mn-lt"/>
              </a:rPr>
              <a:t>	</a:t>
            </a:r>
            <a:r>
              <a:rPr lang="fr-FR" sz="1600" b="1" dirty="0">
                <a:latin typeface="+mn-lt"/>
              </a:rPr>
              <a:t>Soit un total de 59 675,20 €</a:t>
            </a:r>
            <a:endParaRPr lang="fr-FR" sz="1600" b="1" dirty="0">
              <a:solidFill>
                <a:srgbClr val="00B050"/>
              </a:solidFill>
              <a:latin typeface="+mn-lt"/>
            </a:endParaRPr>
          </a:p>
          <a:p>
            <a:pPr marL="285750" lvl="1" indent="-285750" fontAlgn="auto">
              <a:defRPr/>
            </a:pPr>
            <a:r>
              <a:rPr lang="fr-FR" sz="1400" b="1" u="sng" dirty="0"/>
              <a:t>Dépenses</a:t>
            </a:r>
          </a:p>
          <a:p>
            <a:pPr lvl="1" fontAlgn="auto">
              <a:spcAft>
                <a:spcPts val="0"/>
              </a:spcAft>
              <a:buFont typeface="Wingdings" panose="05000000000000000000" pitchFamily="2" charset="2"/>
              <a:buChar char="Ø"/>
              <a:defRPr/>
            </a:pPr>
            <a:r>
              <a:rPr lang="fr-FR" sz="1400" dirty="0">
                <a:latin typeface="+mn-lt"/>
              </a:rPr>
              <a:t>Prix des cours estimé pour année 2025-2026 (basé sur le nombre de remplacement l’année dernière): 69 620</a:t>
            </a:r>
            <a:r>
              <a:rPr lang="fr-FR" sz="1400" dirty="0"/>
              <a:t> €</a:t>
            </a:r>
            <a:endParaRPr lang="fr-FR" sz="1400" dirty="0">
              <a:latin typeface="+mn-lt"/>
            </a:endParaRPr>
          </a:p>
          <a:p>
            <a:pPr lvl="1" fontAlgn="auto">
              <a:spcAft>
                <a:spcPts val="0"/>
              </a:spcAft>
              <a:buFont typeface="Wingdings" panose="05000000000000000000" pitchFamily="2" charset="2"/>
              <a:buChar char="Ø"/>
              <a:defRPr/>
            </a:pPr>
            <a:r>
              <a:rPr lang="fr-FR" sz="1400" dirty="0">
                <a:latin typeface="+mn-lt"/>
              </a:rPr>
              <a:t>Zoom (359,76 €) + frais bancaire (</a:t>
            </a:r>
            <a:r>
              <a:rPr lang="fr-FR" sz="1400" dirty="0"/>
              <a:t>249,54</a:t>
            </a:r>
            <a:r>
              <a:rPr lang="fr-FR" sz="1200" dirty="0"/>
              <a:t>€)</a:t>
            </a:r>
            <a:r>
              <a:rPr lang="fr-FR" sz="1400" dirty="0">
                <a:latin typeface="+mn-lt"/>
              </a:rPr>
              <a:t> : 609,30 €</a:t>
            </a:r>
          </a:p>
          <a:p>
            <a:pPr lvl="1" fontAlgn="auto">
              <a:spcAft>
                <a:spcPts val="0"/>
              </a:spcAft>
              <a:buFont typeface="Wingdings" panose="05000000000000000000" pitchFamily="2" charset="2"/>
              <a:buChar char="Ø"/>
              <a:defRPr/>
            </a:pPr>
            <a:r>
              <a:rPr lang="fr-FR" sz="1400" dirty="0"/>
              <a:t>Investissement: 1000 €</a:t>
            </a:r>
            <a:endParaRPr lang="fr-FR" sz="1400" dirty="0">
              <a:latin typeface="+mn-lt"/>
            </a:endParaRPr>
          </a:p>
          <a:p>
            <a:pPr marL="145999" lvl="1" indent="0" fontAlgn="auto">
              <a:spcAft>
                <a:spcPts val="0"/>
              </a:spcAft>
              <a:buNone/>
              <a:defRPr/>
            </a:pPr>
            <a:r>
              <a:rPr lang="fr-FR" sz="1200" b="1" dirty="0">
                <a:latin typeface="+mn-lt"/>
              </a:rPr>
              <a:t>                 </a:t>
            </a:r>
            <a:r>
              <a:rPr lang="fr-FR" sz="1600" b="1" dirty="0"/>
              <a:t>Soit un total de 71 229,30 €</a:t>
            </a:r>
          </a:p>
          <a:p>
            <a:pPr marL="145999" lvl="1" indent="0" fontAlgn="auto">
              <a:spcAft>
                <a:spcPts val="0"/>
              </a:spcAft>
              <a:buNone/>
              <a:defRPr/>
            </a:pPr>
            <a:endParaRPr lang="fr-FR" sz="1600" b="1" dirty="0">
              <a:solidFill>
                <a:srgbClr val="00B050"/>
              </a:solidFill>
            </a:endParaRPr>
          </a:p>
          <a:p>
            <a:pPr marL="342900" indent="-342900" fontAlgn="auto">
              <a:buFont typeface="Wingdings" panose="05000000000000000000" pitchFamily="2" charset="2"/>
              <a:buChar char="è"/>
              <a:defRPr/>
            </a:pPr>
            <a:r>
              <a:rPr lang="fr-FR" dirty="0">
                <a:sym typeface="Wingdings" panose="05000000000000000000" pitchFamily="2" charset="2"/>
              </a:rPr>
              <a:t>-11 554,10 </a:t>
            </a:r>
            <a:r>
              <a:rPr lang="fr-FR" dirty="0"/>
              <a:t>€ reliquat estimé</a:t>
            </a:r>
          </a:p>
          <a:p>
            <a:pPr marL="342900" indent="-342900" fontAlgn="auto">
              <a:buFont typeface="Wingdings" panose="05000000000000000000" pitchFamily="2" charset="2"/>
              <a:buChar char="è"/>
              <a:defRPr/>
            </a:pPr>
            <a:r>
              <a:rPr lang="fr-FR" sz="1600" dirty="0">
                <a:solidFill>
                  <a:srgbClr val="00B050"/>
                </a:solidFill>
                <a:latin typeface="+mn-lt"/>
              </a:rPr>
              <a:t>Augmentation de la cotisation proposée en AG + plus de subvention demandée au CD</a:t>
            </a:r>
            <a:endParaRPr sz="1600" dirty="0">
              <a:solidFill>
                <a:srgbClr val="00B050"/>
              </a:solidFill>
              <a:latin typeface="+mn-lt"/>
            </a:endParaRPr>
          </a:p>
        </p:txBody>
      </p:sp>
    </p:spTree>
    <p:extLst>
      <p:ext uri="{BB962C8B-B14F-4D97-AF65-F5344CB8AC3E}">
        <p14:creationId xmlns:p14="http://schemas.microsoft.com/office/powerpoint/2010/main" val="35879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re 1"/>
          <p:cNvSpPr>
            <a:spLocks noGrp="1"/>
          </p:cNvSpPr>
          <p:nvPr>
            <p:ph type="title"/>
          </p:nvPr>
        </p:nvSpPr>
        <p:spPr>
          <a:xfrm>
            <a:off x="330200" y="544513"/>
            <a:ext cx="8750300" cy="368300"/>
          </a:xfrm>
        </p:spPr>
        <p:txBody>
          <a:bodyPr/>
          <a:lstStyle/>
          <a:p>
            <a:r>
              <a:rPr dirty="0">
                <a:latin typeface="Arial Black" pitchFamily="34" charset="0"/>
              </a:rPr>
              <a:t>Présentation de l’AG</a:t>
            </a:r>
          </a:p>
        </p:txBody>
      </p:sp>
      <p:sp>
        <p:nvSpPr>
          <p:cNvPr id="58370"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2026</a:t>
            </a:r>
          </a:p>
        </p:txBody>
      </p:sp>
      <p:sp>
        <p:nvSpPr>
          <p:cNvPr id="58371"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AD5C79D1-720F-4CD8-AE25-07CA16D36114}" type="slidenum">
              <a:rPr lang="fr-FR"/>
              <a:pPr defTabSz="796925" fontAlgn="base">
                <a:spcBef>
                  <a:spcPct val="0"/>
                </a:spcBef>
                <a:spcAft>
                  <a:spcPct val="0"/>
                </a:spcAft>
              </a:pPr>
              <a:t>2</a:t>
            </a:fld>
            <a:endParaRPr lang="fr-FR" dirty="0"/>
          </a:p>
        </p:txBody>
      </p:sp>
      <p:sp>
        <p:nvSpPr>
          <p:cNvPr id="6" name="Espace réservé du contenu 2"/>
          <p:cNvSpPr>
            <a:spLocks noGrp="1"/>
          </p:cNvSpPr>
          <p:nvPr>
            <p:ph idx="4294967295"/>
          </p:nvPr>
        </p:nvSpPr>
        <p:spPr>
          <a:xfrm>
            <a:off x="431800" y="912813"/>
            <a:ext cx="8418513" cy="4521200"/>
          </a:xfrm>
        </p:spPr>
        <p:txBody>
          <a:bodyPr rtlCol="0">
            <a:normAutofit fontScale="77500" lnSpcReduction="20000"/>
          </a:bodyPr>
          <a:lstStyle/>
          <a:p>
            <a:pPr marL="488899" lvl="1" indent="-342900" defTabSz="1015990" fontAlgn="auto">
              <a:spcBef>
                <a:spcPts val="0"/>
              </a:spcBef>
              <a:spcAft>
                <a:spcPts val="1333"/>
              </a:spcAft>
              <a:defRPr/>
            </a:pPr>
            <a:r>
              <a:rPr lang="fr-FR" sz="1900" b="1" dirty="0">
                <a:latin typeface="+mn-lt"/>
              </a:rPr>
              <a:t>Objet </a:t>
            </a:r>
            <a:endParaRPr lang="fr-FR" sz="1900" dirty="0">
              <a:latin typeface="+mn-lt"/>
            </a:endParaRPr>
          </a:p>
          <a:p>
            <a:pPr marL="711746" lvl="2" indent="-285750" defTabSz="1015990" fontAlgn="auto">
              <a:spcBef>
                <a:spcPts val="0"/>
              </a:spcBef>
              <a:spcAft>
                <a:spcPts val="1333"/>
              </a:spcAft>
              <a:defRPr/>
            </a:pPr>
            <a:r>
              <a:rPr lang="fr-FR" sz="1900" b="1" dirty="0">
                <a:latin typeface="+mn-lt"/>
              </a:rPr>
              <a:t>AG ordinaire de la section FitZen de l’ASC du CNES portant sur l'exercice 2025 </a:t>
            </a:r>
          </a:p>
          <a:p>
            <a:pPr marL="711746" lvl="2" indent="-285750" defTabSz="1015990" fontAlgn="auto">
              <a:spcBef>
                <a:spcPts val="0"/>
              </a:spcBef>
              <a:spcAft>
                <a:spcPts val="1333"/>
              </a:spcAft>
              <a:defRPr/>
            </a:pPr>
            <a:r>
              <a:rPr lang="fr-FR" sz="1800" dirty="0">
                <a:latin typeface="+mn-lt"/>
              </a:rPr>
              <a:t>Date, lieu: 12/02/2026, en présentiel et Visio par zoom</a:t>
            </a:r>
          </a:p>
          <a:p>
            <a:pPr marL="711746" lvl="2" indent="-285750" defTabSz="1015990" fontAlgn="auto">
              <a:spcBef>
                <a:spcPts val="0"/>
              </a:spcBef>
              <a:spcAft>
                <a:spcPts val="1333"/>
              </a:spcAft>
              <a:defRPr/>
            </a:pPr>
            <a:r>
              <a:rPr lang="fr-FR" sz="1800" dirty="0">
                <a:latin typeface="+mn-lt"/>
              </a:rPr>
              <a:t>Annonce vers les adhérents et le CD-ASC envoyée par courriel le 29/01/2026 + 2 rappels envoyés les 09 et 12/02/2026 </a:t>
            </a:r>
          </a:p>
          <a:p>
            <a:pPr marL="711746" lvl="2" indent="-285750" defTabSz="1015990" fontAlgn="auto">
              <a:lnSpc>
                <a:spcPct val="120000"/>
              </a:lnSpc>
              <a:spcBef>
                <a:spcPts val="0"/>
              </a:spcBef>
              <a:spcAft>
                <a:spcPts val="0"/>
              </a:spcAft>
              <a:defRPr/>
            </a:pPr>
            <a:r>
              <a:rPr lang="fr-FR" sz="1800" dirty="0">
                <a:latin typeface="+mn-lt"/>
              </a:rPr>
              <a:t>Présents:</a:t>
            </a:r>
          </a:p>
          <a:p>
            <a:pPr marL="1809735" lvl="3" indent="-285750" defTabSz="1015990" fontAlgn="auto">
              <a:lnSpc>
                <a:spcPct val="120000"/>
              </a:lnSpc>
              <a:spcBef>
                <a:spcPts val="556"/>
              </a:spcBef>
              <a:spcAft>
                <a:spcPts val="0"/>
              </a:spcAft>
              <a:buClr>
                <a:srgbClr val="00B0F0"/>
              </a:buClr>
              <a:buFont typeface="Arial" panose="020B0604020202020204" pitchFamily="34" charset="0"/>
              <a:buChar char="•"/>
              <a:defRPr/>
            </a:pPr>
            <a:r>
              <a:rPr lang="fr-FR" sz="1800" dirty="0">
                <a:latin typeface="+mn-lt"/>
              </a:rPr>
              <a:t>37 participants (16 en salle et 21 via zoom) dont 2 représentant(e)s du CD-ASC et 33 pouvoirs = </a:t>
            </a:r>
            <a:r>
              <a:rPr lang="fr-FR" sz="1800" b="1" dirty="0">
                <a:latin typeface="+mn-lt"/>
              </a:rPr>
              <a:t>69</a:t>
            </a:r>
            <a:r>
              <a:rPr lang="fr-FR" sz="1800" dirty="0">
                <a:latin typeface="+mn-lt"/>
              </a:rPr>
              <a:t> votants au total (participants + pouvoirs) car l’un des 2 représentants du CD, non adhérent à la section </a:t>
            </a:r>
            <a:r>
              <a:rPr lang="fr-FR" sz="1800" dirty="0" err="1">
                <a:latin typeface="+mn-lt"/>
              </a:rPr>
              <a:t>FitZen</a:t>
            </a:r>
            <a:r>
              <a:rPr lang="fr-FR" sz="1800" dirty="0">
                <a:latin typeface="+mn-lt"/>
              </a:rPr>
              <a:t> n’a assisté à l’AG qu’en qualité d’observateur, sans droit de vote</a:t>
            </a:r>
          </a:p>
          <a:p>
            <a:pPr marL="488899" lvl="1" indent="-342900" defTabSz="1015990" fontAlgn="auto">
              <a:spcBef>
                <a:spcPts val="0"/>
              </a:spcBef>
              <a:spcAft>
                <a:spcPts val="1333"/>
              </a:spcAft>
              <a:defRPr/>
            </a:pPr>
            <a:r>
              <a:rPr lang="fr-FR" sz="1900" b="1" dirty="0">
                <a:latin typeface="+mn-lt"/>
              </a:rPr>
              <a:t>Déroulement</a:t>
            </a:r>
          </a:p>
          <a:p>
            <a:pPr marL="711746" lvl="2" indent="-285750" defTabSz="1015990" fontAlgn="auto">
              <a:spcBef>
                <a:spcPts val="0"/>
              </a:spcBef>
              <a:spcAft>
                <a:spcPts val="1333"/>
              </a:spcAft>
              <a:defRPr/>
            </a:pPr>
            <a:r>
              <a:rPr lang="fr-FR" sz="1800" dirty="0">
                <a:latin typeface="+mn-lt"/>
              </a:rPr>
              <a:t>Un PowerPoint est présenté en séance. Pour le compte-rendu, les planches de ce document sont complétées par les votes ainsi que par les questions / réponses des adhérents.</a:t>
            </a:r>
          </a:p>
          <a:p>
            <a:pPr marL="711746" lvl="2" indent="-285750" defTabSz="1015990" fontAlgn="auto">
              <a:spcBef>
                <a:spcPts val="0"/>
              </a:spcBef>
              <a:spcAft>
                <a:spcPts val="1333"/>
              </a:spcAft>
              <a:defRPr/>
            </a:pPr>
            <a:r>
              <a:rPr lang="fr-FR" sz="1800" dirty="0">
                <a:latin typeface="+mn-lt"/>
              </a:rPr>
              <a:t>Votes ouverts aux adhérents à jour de leur inscription (ASC &amp; Section)</a:t>
            </a:r>
          </a:p>
          <a:p>
            <a:pPr marL="711746" lvl="2" indent="-285750" defTabSz="1015990" fontAlgn="auto">
              <a:spcBef>
                <a:spcPts val="0"/>
              </a:spcBef>
              <a:spcAft>
                <a:spcPts val="1333"/>
              </a:spcAft>
              <a:defRPr/>
            </a:pPr>
            <a:r>
              <a:rPr lang="fr-FR" sz="1800" dirty="0">
                <a:latin typeface="+mn-lt"/>
              </a:rPr>
              <a:t>Démarrage: 12h40 Fin de la séance: 13h50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1137" name="Titre 1"/>
          <p:cNvSpPr>
            <a:spLocks noGrp="1"/>
          </p:cNvSpPr>
          <p:nvPr>
            <p:ph type="title"/>
          </p:nvPr>
        </p:nvSpPr>
        <p:spPr>
          <a:xfrm>
            <a:off x="330200" y="544513"/>
            <a:ext cx="8750300" cy="368300"/>
          </a:xfrm>
        </p:spPr>
        <p:txBody>
          <a:bodyPr/>
          <a:lstStyle/>
          <a:p>
            <a:r>
              <a:rPr dirty="0">
                <a:latin typeface="Arial Black" pitchFamily="34" charset="0"/>
              </a:rPr>
              <a:t>Vote du Bilan financier </a:t>
            </a:r>
            <a:r>
              <a:rPr lang="fr-FR" dirty="0">
                <a:latin typeface="Arial Black" pitchFamily="34" charset="0"/>
              </a:rPr>
              <a:t>2025</a:t>
            </a:r>
            <a:endParaRPr dirty="0">
              <a:latin typeface="Arial Black" pitchFamily="34" charset="0"/>
            </a:endParaRPr>
          </a:p>
        </p:txBody>
      </p:sp>
      <p:sp>
        <p:nvSpPr>
          <p:cNvPr id="91138"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D4FBA51E-28F3-420A-81FC-D5C53DF0617B}" type="slidenum">
              <a:rPr lang="fr-FR"/>
              <a:pPr defTabSz="796925" fontAlgn="base">
                <a:spcBef>
                  <a:spcPct val="0"/>
                </a:spcBef>
                <a:spcAft>
                  <a:spcPct val="0"/>
                </a:spcAft>
              </a:pPr>
              <a:t>20</a:t>
            </a:fld>
            <a:endParaRPr lang="fr-FR" dirty="0"/>
          </a:p>
        </p:txBody>
      </p:sp>
      <p:sp>
        <p:nvSpPr>
          <p:cNvPr id="91140"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
        <p:nvSpPr>
          <p:cNvPr id="6" name="Espace réservé du contenu 2">
            <a:extLst>
              <a:ext uri="{FF2B5EF4-FFF2-40B4-BE49-F238E27FC236}">
                <a16:creationId xmlns:a16="http://schemas.microsoft.com/office/drawing/2014/main" id="{17F02D6E-C45E-4B42-A295-7EE8A1C3D3DA}"/>
              </a:ext>
            </a:extLst>
          </p:cNvPr>
          <p:cNvSpPr txBox="1">
            <a:spLocks/>
          </p:cNvSpPr>
          <p:nvPr/>
        </p:nvSpPr>
        <p:spPr bwMode="auto">
          <a:xfrm>
            <a:off x="756309" y="1329435"/>
            <a:ext cx="7407275" cy="34496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algn="l" defTabSz="1014413" rtl="0" fontAlgn="base">
              <a:spcBef>
                <a:spcPct val="0"/>
              </a:spcBef>
              <a:spcAft>
                <a:spcPts val="1338"/>
              </a:spcAft>
              <a:buFont typeface="Arial" charset="0"/>
              <a:defRPr lang="fr-FR" b="1" kern="1200" dirty="0">
                <a:solidFill>
                  <a:srgbClr val="002060"/>
                </a:solidFill>
                <a:latin typeface="Arial" charset="0"/>
                <a:ea typeface="Arial" charset="0"/>
                <a:cs typeface="Arial" charset="0"/>
              </a:defRPr>
            </a:lvl1pPr>
            <a:lvl2pPr marL="398463" indent="-252413" algn="l" defTabSz="1014413" rtl="0" fontAlgn="base">
              <a:spcBef>
                <a:spcPct val="0"/>
              </a:spcBef>
              <a:spcAft>
                <a:spcPts val="1338"/>
              </a:spcAft>
              <a:buClr>
                <a:srgbClr val="00B0F0"/>
              </a:buClr>
              <a:buFont typeface="Wingdings" pitchFamily="2" charset="2"/>
              <a:buChar char="v"/>
              <a:defRPr kern="1200">
                <a:solidFill>
                  <a:srgbClr val="002060"/>
                </a:solidFill>
                <a:latin typeface="Arial" charset="0"/>
                <a:ea typeface="Arial" charset="0"/>
                <a:cs typeface="Arial" charset="0"/>
              </a:defRPr>
            </a:lvl2pPr>
            <a:lvl3pPr marL="679450" indent="-252413" algn="l" defTabSz="1014413" rtl="0" fontAlgn="base">
              <a:spcBef>
                <a:spcPct val="0"/>
              </a:spcBef>
              <a:spcAft>
                <a:spcPts val="1338"/>
              </a:spcAft>
              <a:buClr>
                <a:srgbClr val="00B0F0"/>
              </a:buClr>
              <a:buFont typeface="Wingdings" pitchFamily="2" charset="2"/>
              <a:buChar char="Ø"/>
              <a:defRPr sz="1600" kern="1200">
                <a:solidFill>
                  <a:srgbClr val="002060"/>
                </a:solidFill>
                <a:latin typeface="Arial" charset="0"/>
                <a:ea typeface="Arial" charset="0"/>
                <a:cs typeface="Arial" charset="0"/>
              </a:defRPr>
            </a:lvl3pPr>
            <a:lvl4pPr marL="1776413" indent="-252413" algn="l" defTabSz="1014413" rtl="0" fontAlgn="base">
              <a:lnSpc>
                <a:spcPct val="90000"/>
              </a:lnSpc>
              <a:spcBef>
                <a:spcPts val="550"/>
              </a:spcBef>
              <a:spcAft>
                <a:spcPct val="0"/>
              </a:spcAft>
              <a:buFont typeface="Arial" charset="0"/>
              <a:buChar char="•"/>
              <a:defRPr sz="2000" kern="1200">
                <a:solidFill>
                  <a:srgbClr val="002060"/>
                </a:solidFill>
                <a:latin typeface="Arial" charset="0"/>
                <a:ea typeface="Arial" charset="0"/>
                <a:cs typeface="Arial" charset="0"/>
              </a:defRPr>
            </a:lvl4pPr>
            <a:lvl5pPr marL="2284413" indent="-252413" algn="l" defTabSz="1014413" rtl="0" fontAlgn="base">
              <a:lnSpc>
                <a:spcPct val="90000"/>
              </a:lnSpc>
              <a:spcBef>
                <a:spcPts val="550"/>
              </a:spcBef>
              <a:spcAft>
                <a:spcPct val="0"/>
              </a:spcAft>
              <a:buFont typeface="Arial" charset="0"/>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a:lstStyle>
          <a:p>
            <a:pPr defTabSz="1015990" fontAlgn="auto">
              <a:spcBef>
                <a:spcPts val="0"/>
              </a:spcBef>
              <a:spcAft>
                <a:spcPts val="1333"/>
              </a:spcAft>
              <a:buFont typeface="Arial"/>
              <a:buNone/>
              <a:defRPr/>
            </a:pPr>
            <a:endParaRPr lang="fr-FR" sz="3200" dirty="0">
              <a:latin typeface="Calibri" panose="020F0502020204030204" pitchFamily="34" charset="0"/>
            </a:endParaRPr>
          </a:p>
          <a:p>
            <a:pPr defTabSz="1015990" fontAlgn="auto">
              <a:spcBef>
                <a:spcPts val="0"/>
              </a:spcBef>
              <a:spcAft>
                <a:spcPts val="1333"/>
              </a:spcAft>
              <a:buFont typeface="Arial"/>
              <a:buNone/>
              <a:defRPr/>
            </a:pPr>
            <a:r>
              <a:rPr lang="fr-FR" sz="3200" dirty="0">
                <a:latin typeface="+mj-lt"/>
              </a:rPr>
              <a:t>Pour : 	       69</a:t>
            </a:r>
          </a:p>
          <a:p>
            <a:pPr defTabSz="1015990" fontAlgn="auto">
              <a:spcBef>
                <a:spcPts val="0"/>
              </a:spcBef>
              <a:spcAft>
                <a:spcPts val="1333"/>
              </a:spcAft>
              <a:buFont typeface="Arial"/>
              <a:buNone/>
              <a:defRPr/>
            </a:pPr>
            <a:r>
              <a:rPr lang="fr-FR" sz="3200" dirty="0">
                <a:latin typeface="+mj-lt"/>
              </a:rPr>
              <a:t>Contre : 		0</a:t>
            </a:r>
          </a:p>
          <a:p>
            <a:pPr defTabSz="1015990" fontAlgn="auto">
              <a:spcBef>
                <a:spcPts val="0"/>
              </a:spcBef>
              <a:spcAft>
                <a:spcPts val="1333"/>
              </a:spcAft>
              <a:buFont typeface="Arial"/>
              <a:buNone/>
              <a:defRPr/>
            </a:pPr>
            <a:r>
              <a:rPr lang="fr-FR" sz="3200" dirty="0">
                <a:latin typeface="+mj-lt"/>
              </a:rPr>
              <a:t>Abstentions : 	0  </a:t>
            </a:r>
          </a:p>
          <a:p>
            <a:pPr defTabSz="1015990" fontAlgn="auto">
              <a:spcBef>
                <a:spcPts val="0"/>
              </a:spcBef>
              <a:spcAft>
                <a:spcPts val="1333"/>
              </a:spcAft>
              <a:buFont typeface="Arial"/>
              <a:buNone/>
              <a:defRPr/>
            </a:pPr>
            <a:endParaRPr lang="fr-FR" sz="1800" dirty="0"/>
          </a:p>
          <a:p>
            <a:pPr defTabSz="1015990" fontAlgn="auto">
              <a:spcBef>
                <a:spcPts val="0"/>
              </a:spcBef>
              <a:spcAft>
                <a:spcPts val="1333"/>
              </a:spcAft>
              <a:buFont typeface="Wingdings 2" pitchFamily="18" charset="2"/>
              <a:buNone/>
              <a:defRPr/>
            </a:pPr>
            <a:endParaRPr lang="fr-F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1137" name="Titre 1"/>
          <p:cNvSpPr>
            <a:spLocks noGrp="1"/>
          </p:cNvSpPr>
          <p:nvPr>
            <p:ph type="title"/>
          </p:nvPr>
        </p:nvSpPr>
        <p:spPr>
          <a:xfrm>
            <a:off x="330200" y="544513"/>
            <a:ext cx="8750300" cy="368300"/>
          </a:xfrm>
        </p:spPr>
        <p:txBody>
          <a:bodyPr/>
          <a:lstStyle/>
          <a:p>
            <a:r>
              <a:rPr dirty="0">
                <a:latin typeface="Arial Black" pitchFamily="34" charset="0"/>
              </a:rPr>
              <a:t>Décision au vote</a:t>
            </a:r>
          </a:p>
        </p:txBody>
      </p:sp>
      <p:sp>
        <p:nvSpPr>
          <p:cNvPr id="91138"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marL="0" marR="0" lvl="0" indent="0" algn="ctr" defTabSz="796925" rtl="0" eaLnBrk="1" fontAlgn="base" latinLnBrk="0" hangingPunct="1">
              <a:lnSpc>
                <a:spcPct val="100000"/>
              </a:lnSpc>
              <a:spcBef>
                <a:spcPct val="0"/>
              </a:spcBef>
              <a:spcAft>
                <a:spcPct val="0"/>
              </a:spcAft>
              <a:buClrTx/>
              <a:buSzTx/>
              <a:buFontTx/>
              <a:buNone/>
              <a:tabLst/>
              <a:defRPr/>
            </a:pPr>
            <a:fld id="{D4FBA51E-28F3-420A-81FC-D5C53DF0617B}" type="slidenum">
              <a:rPr kumimoji="0" lang="fr-FR" sz="600" b="0" i="0" u="none" strike="noStrike" kern="1200" cap="none" spc="0" normalizeH="0" baseline="0" noProof="0">
                <a:ln>
                  <a:noFill/>
                </a:ln>
                <a:solidFill>
                  <a:srgbClr val="002060"/>
                </a:solidFill>
                <a:effectLst/>
                <a:uLnTx/>
                <a:uFillTx/>
                <a:latin typeface="Arial" charset="0"/>
                <a:cs typeface="Arial" charset="0"/>
              </a:rPr>
              <a:pPr marL="0" marR="0" lvl="0" indent="0" algn="ctr" defTabSz="796925" rtl="0" eaLnBrk="1" fontAlgn="base" latinLnBrk="0" hangingPunct="1">
                <a:lnSpc>
                  <a:spcPct val="100000"/>
                </a:lnSpc>
                <a:spcBef>
                  <a:spcPct val="0"/>
                </a:spcBef>
                <a:spcAft>
                  <a:spcPct val="0"/>
                </a:spcAft>
                <a:buClrTx/>
                <a:buSzTx/>
                <a:buFontTx/>
                <a:buNone/>
                <a:tabLst/>
                <a:defRPr/>
              </a:pPr>
              <a:t>21</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
        <p:nvSpPr>
          <p:cNvPr id="7" name="Espace réservé du contenu 2"/>
          <p:cNvSpPr>
            <a:spLocks noGrp="1"/>
          </p:cNvSpPr>
          <p:nvPr>
            <p:ph idx="4294967295"/>
          </p:nvPr>
        </p:nvSpPr>
        <p:spPr>
          <a:xfrm>
            <a:off x="283579" y="1302152"/>
            <a:ext cx="9815332" cy="4344586"/>
          </a:xfrm>
        </p:spPr>
        <p:txBody>
          <a:bodyPr rtlCol="0">
            <a:normAutofit fontScale="25000" lnSpcReduction="20000"/>
          </a:bodyPr>
          <a:lstStyle/>
          <a:p>
            <a:pPr algn="ctr">
              <a:lnSpc>
                <a:spcPct val="115000"/>
              </a:lnSpc>
              <a:spcAft>
                <a:spcPts val="1200"/>
              </a:spcAft>
            </a:pPr>
            <a:r>
              <a:rPr lang="fr-FR" sz="7600" b="1" kern="100" dirty="0">
                <a:effectLst/>
                <a:latin typeface="+mn-lt"/>
                <a:ea typeface="Aptos"/>
                <a:cs typeface="Times New Roman" panose="02020603050405020304" pitchFamily="18" charset="0"/>
              </a:rPr>
              <a:t>Principe de la mise en place d’augmentations de la cotisation annuelle adhérents</a:t>
            </a:r>
            <a:endParaRPr lang="fr-FR" sz="7600" kern="100" dirty="0">
              <a:effectLst/>
              <a:latin typeface="+mn-lt"/>
              <a:ea typeface="Aptos"/>
              <a:cs typeface="Times New Roman" panose="02020603050405020304" pitchFamily="18" charset="0"/>
            </a:endParaRPr>
          </a:p>
          <a:p>
            <a:pPr marL="288000" lvl="1" indent="0" algn="just">
              <a:lnSpc>
                <a:spcPct val="115000"/>
              </a:lnSpc>
              <a:spcAft>
                <a:spcPts val="800"/>
              </a:spcAft>
              <a:buSzPct val="99000"/>
              <a:buNone/>
              <a:tabLst>
                <a:tab pos="914400" algn="l"/>
              </a:tabLst>
            </a:pPr>
            <a:r>
              <a:rPr lang="fr-FR" sz="5600" kern="100" dirty="0">
                <a:effectLst/>
                <a:latin typeface="+mn-lt"/>
                <a:ea typeface="Aptos"/>
                <a:cs typeface="Times New Roman" panose="02020603050405020304" pitchFamily="18" charset="0"/>
              </a:rPr>
              <a:t>Afin de maintenir et/ou d’améliorer l’offre de cours ainsi que la rémunération des professeurs et compte-tenu de la baisse du nombre d’adhérents, </a:t>
            </a:r>
            <a:r>
              <a:rPr lang="fr-FR" sz="5600" b="1" kern="100" dirty="0">
                <a:effectLst/>
                <a:latin typeface="+mn-lt"/>
                <a:ea typeface="Aptos"/>
                <a:cs typeface="Times New Roman" panose="02020603050405020304" pitchFamily="18" charset="0"/>
              </a:rPr>
              <a:t>le Bureau met au vote le principe de la mise en place d’une augmentation de la cotisation annuelle </a:t>
            </a:r>
            <a:r>
              <a:rPr lang="fr-FR" sz="5600" kern="100" dirty="0">
                <a:effectLst/>
                <a:latin typeface="+mn-lt"/>
                <a:ea typeface="Aptos"/>
                <a:cs typeface="Times New Roman" panose="02020603050405020304" pitchFamily="18" charset="0"/>
              </a:rPr>
              <a:t>lorsqu’il jugera cette dernière indispensable. </a:t>
            </a:r>
          </a:p>
          <a:p>
            <a:pPr marL="288000" lvl="1" indent="0" algn="just">
              <a:lnSpc>
                <a:spcPct val="115000"/>
              </a:lnSpc>
              <a:spcAft>
                <a:spcPts val="0"/>
              </a:spcAft>
              <a:buSzPct val="99000"/>
              <a:buNone/>
              <a:tabLst>
                <a:tab pos="914400" algn="l"/>
              </a:tabLst>
            </a:pPr>
            <a:r>
              <a:rPr lang="fr-FR" sz="5600" kern="100" dirty="0">
                <a:solidFill>
                  <a:schemeClr val="accent2"/>
                </a:solidFill>
                <a:latin typeface="+mn-lt"/>
                <a:cs typeface="Times New Roman" panose="02020603050405020304" pitchFamily="18" charset="0"/>
              </a:rPr>
              <a:t>Pour information, à la rentrée 2026/2027, Le Bureau prévoit d’augmenter la cotisation de 10€ qui passera à 160€/ECP. </a:t>
            </a:r>
          </a:p>
          <a:p>
            <a:pPr marL="288000" lvl="1" indent="0" algn="just">
              <a:lnSpc>
                <a:spcPct val="115000"/>
              </a:lnSpc>
              <a:spcAft>
                <a:spcPts val="600"/>
              </a:spcAft>
              <a:buSzPct val="99000"/>
              <a:buNone/>
              <a:tabLst>
                <a:tab pos="914400" algn="l"/>
              </a:tabLst>
            </a:pPr>
            <a:r>
              <a:rPr lang="fr-FR" sz="5600" kern="100" dirty="0">
                <a:solidFill>
                  <a:schemeClr val="accent2"/>
                </a:solidFill>
                <a:latin typeface="+mn-lt"/>
                <a:cs typeface="Times New Roman" panose="02020603050405020304" pitchFamily="18" charset="0"/>
              </a:rPr>
              <a:t>Cette mesure ne couvrira pas, à elle seule, le déficit annoncé au bilan financier et devra donc être complétée par d’autres actions telles que :</a:t>
            </a:r>
          </a:p>
          <a:p>
            <a:pPr marL="1136650" lvl="2" indent="-457200">
              <a:lnSpc>
                <a:spcPct val="115000"/>
              </a:lnSpc>
              <a:spcAft>
                <a:spcPts val="200"/>
              </a:spcAft>
              <a:buClr>
                <a:srgbClr val="FF9900"/>
              </a:buClr>
              <a:buFont typeface="Courier New" panose="02070309020205020404" pitchFamily="49" charset="0"/>
              <a:buChar char="o"/>
            </a:pPr>
            <a:r>
              <a:rPr lang="fr-FR" sz="5600" kern="100" dirty="0">
                <a:solidFill>
                  <a:schemeClr val="accent2"/>
                </a:solidFill>
                <a:effectLst/>
                <a:latin typeface="+mn-lt"/>
                <a:ea typeface="Aptos"/>
                <a:cs typeface="Times New Roman" panose="02020603050405020304" pitchFamily="18" charset="0"/>
              </a:rPr>
              <a:t>la diminution des cours pendant les vacances, </a:t>
            </a:r>
          </a:p>
          <a:p>
            <a:pPr marL="1136650" lvl="2" indent="-457200">
              <a:lnSpc>
                <a:spcPct val="115000"/>
              </a:lnSpc>
              <a:spcAft>
                <a:spcPts val="200"/>
              </a:spcAft>
              <a:buClr>
                <a:srgbClr val="FF9900"/>
              </a:buClr>
              <a:buFont typeface="Courier New" panose="02070309020205020404" pitchFamily="49" charset="0"/>
              <a:buChar char="o"/>
            </a:pPr>
            <a:r>
              <a:rPr lang="fr-FR" sz="5600" kern="100" dirty="0">
                <a:solidFill>
                  <a:schemeClr val="accent2"/>
                </a:solidFill>
                <a:effectLst/>
                <a:latin typeface="+mn-lt"/>
                <a:ea typeface="Aptos"/>
                <a:cs typeface="Times New Roman" panose="02020603050405020304" pitchFamily="18" charset="0"/>
              </a:rPr>
              <a:t>un arrêt complet des cours en été plus long que les années passées,</a:t>
            </a:r>
          </a:p>
          <a:p>
            <a:pPr marL="1136650" lvl="2" indent="-457200">
              <a:lnSpc>
                <a:spcPct val="115000"/>
              </a:lnSpc>
              <a:spcAft>
                <a:spcPts val="200"/>
              </a:spcAft>
              <a:buClr>
                <a:srgbClr val="FF9900"/>
              </a:buClr>
              <a:buFont typeface="Courier New" panose="02070309020205020404" pitchFamily="49" charset="0"/>
              <a:buChar char="o"/>
            </a:pPr>
            <a:r>
              <a:rPr lang="fr-FR" sz="5600" kern="100" dirty="0">
                <a:solidFill>
                  <a:schemeClr val="accent2"/>
                </a:solidFill>
                <a:effectLst/>
                <a:latin typeface="+mn-lt"/>
                <a:ea typeface="Aptos"/>
                <a:cs typeface="Times New Roman" panose="02020603050405020304" pitchFamily="18" charset="0"/>
              </a:rPr>
              <a:t>un appel au Comité Directeur pour l’allocation d’un budget exceptionnel…</a:t>
            </a:r>
          </a:p>
          <a:p>
            <a:pPr lvl="2" indent="0">
              <a:lnSpc>
                <a:spcPct val="115000"/>
              </a:lnSpc>
              <a:spcAft>
                <a:spcPts val="200"/>
              </a:spcAft>
              <a:buClr>
                <a:srgbClr val="FF9900"/>
              </a:buClr>
              <a:buNone/>
            </a:pPr>
            <a:endParaRPr sz="7200" dirty="0">
              <a:latin typeface="+mj-lt"/>
            </a:endParaRPr>
          </a:p>
          <a:p>
            <a:pPr defTabSz="1015990" fontAlgn="auto">
              <a:spcBef>
                <a:spcPts val="0"/>
              </a:spcBef>
              <a:spcAft>
                <a:spcPts val="1333"/>
              </a:spcAft>
              <a:buFont typeface="Arial"/>
              <a:buNone/>
              <a:defRPr/>
            </a:pPr>
            <a:r>
              <a:rPr sz="11200" dirty="0">
                <a:latin typeface="+mj-lt"/>
              </a:rPr>
              <a:t>Pour:  	 67</a:t>
            </a:r>
          </a:p>
          <a:p>
            <a:pPr defTabSz="1015990" fontAlgn="auto">
              <a:spcBef>
                <a:spcPts val="0"/>
              </a:spcBef>
              <a:spcAft>
                <a:spcPts val="1333"/>
              </a:spcAft>
              <a:buFont typeface="Arial"/>
              <a:buNone/>
              <a:defRPr/>
            </a:pPr>
            <a:r>
              <a:rPr sz="11200" dirty="0">
                <a:latin typeface="+mj-lt"/>
              </a:rPr>
              <a:t>Contre:  	   0</a:t>
            </a:r>
          </a:p>
          <a:p>
            <a:pPr defTabSz="1015990" fontAlgn="auto">
              <a:spcBef>
                <a:spcPts val="0"/>
              </a:spcBef>
              <a:spcAft>
                <a:spcPts val="1333"/>
              </a:spcAft>
              <a:buFont typeface="Arial"/>
              <a:buNone/>
              <a:defRPr/>
            </a:pPr>
            <a:r>
              <a:rPr sz="11200" dirty="0">
                <a:latin typeface="+mj-lt"/>
              </a:rPr>
              <a:t>Abstentions:  2</a:t>
            </a:r>
          </a:p>
          <a:p>
            <a:pPr defTabSz="1015990" fontAlgn="auto">
              <a:spcBef>
                <a:spcPts val="0"/>
              </a:spcBef>
              <a:spcAft>
                <a:spcPts val="1333"/>
              </a:spcAft>
              <a:buFont typeface="Arial"/>
              <a:buNone/>
              <a:defRPr/>
            </a:pPr>
            <a:endParaRPr dirty="0"/>
          </a:p>
          <a:p>
            <a:pPr defTabSz="1015990" fontAlgn="auto">
              <a:spcBef>
                <a:spcPts val="0"/>
              </a:spcBef>
              <a:spcAft>
                <a:spcPts val="1333"/>
              </a:spcAft>
              <a:buFont typeface="Wingdings 2" pitchFamily="18" charset="2"/>
              <a:buNone/>
              <a:defRPr/>
            </a:pPr>
            <a:endParaRPr dirty="0"/>
          </a:p>
        </p:txBody>
      </p:sp>
      <p:sp>
        <p:nvSpPr>
          <p:cNvPr id="91140"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Tree>
    <p:extLst>
      <p:ext uri="{BB962C8B-B14F-4D97-AF65-F5344CB8AC3E}">
        <p14:creationId xmlns:p14="http://schemas.microsoft.com/office/powerpoint/2010/main" val="48153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re 1"/>
          <p:cNvSpPr>
            <a:spLocks noGrp="1"/>
          </p:cNvSpPr>
          <p:nvPr>
            <p:ph type="title"/>
          </p:nvPr>
        </p:nvSpPr>
        <p:spPr>
          <a:xfrm>
            <a:off x="263293" y="544513"/>
            <a:ext cx="8750300" cy="368300"/>
          </a:xfrm>
        </p:spPr>
        <p:txBody>
          <a:bodyPr/>
          <a:lstStyle/>
          <a:p>
            <a:r>
              <a:rPr dirty="0">
                <a:latin typeface="Arial Black" pitchFamily="34" charset="0"/>
              </a:rPr>
              <a:t>Actualités et Perspectives pour la saison 2025-</a:t>
            </a:r>
            <a:r>
              <a:rPr lang="fr-FR" dirty="0">
                <a:latin typeface="Arial Black" pitchFamily="34" charset="0"/>
              </a:rPr>
              <a:t>2026</a:t>
            </a:r>
            <a:endParaRPr dirty="0">
              <a:latin typeface="Arial Black" pitchFamily="34" charset="0"/>
            </a:endParaRPr>
          </a:p>
        </p:txBody>
      </p:sp>
      <p:sp>
        <p:nvSpPr>
          <p:cNvPr id="92162"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FA727092-3CA2-4AA2-B157-66082956AAE7}" type="slidenum">
              <a:rPr lang="fr-FR"/>
              <a:pPr defTabSz="796925" fontAlgn="base">
                <a:spcBef>
                  <a:spcPct val="0"/>
                </a:spcBef>
                <a:spcAft>
                  <a:spcPct val="0"/>
                </a:spcAft>
              </a:pPr>
              <a:t>22</a:t>
            </a:fld>
            <a:endParaRPr lang="fr-FR" dirty="0"/>
          </a:p>
        </p:txBody>
      </p:sp>
      <p:sp>
        <p:nvSpPr>
          <p:cNvPr id="92163"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
        <p:nvSpPr>
          <p:cNvPr id="9" name="Espace réservé du contenu 3"/>
          <p:cNvSpPr>
            <a:spLocks noGrp="1"/>
          </p:cNvSpPr>
          <p:nvPr/>
        </p:nvSpPr>
        <p:spPr>
          <a:xfrm>
            <a:off x="100012" y="1175564"/>
            <a:ext cx="9459913" cy="4402137"/>
          </a:xfrm>
          <a:prstGeom prst="rect">
            <a:avLst/>
          </a:prstGeom>
        </p:spPr>
        <p:txBody>
          <a:bodyPr>
            <a:normAutofit fontScale="92500" lnSpcReduction="20000"/>
          </a:bodyPr>
          <a:lst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a:lstStyle>
          <a:p>
            <a:pPr marL="145999" lvl="1" indent="0" fontAlgn="auto">
              <a:buClr>
                <a:srgbClr val="002060"/>
              </a:buClr>
              <a:buNone/>
              <a:defRPr/>
            </a:pPr>
            <a:r>
              <a:rPr lang="fr-FR" b="1" dirty="0">
                <a:latin typeface="+mn-lt"/>
              </a:rPr>
              <a:t>Comme les dernières années, l’objectif principal est de terminer la saison avec une offre de cours en adéquation avec l’attente des adhérents et le budget disponible, en baisse cette saison.</a:t>
            </a:r>
          </a:p>
          <a:p>
            <a:pPr lvl="2" fontAlgn="auto">
              <a:defRPr/>
            </a:pPr>
            <a:r>
              <a:rPr lang="fr-FR" b="1" dirty="0">
                <a:latin typeface="+mn-lt"/>
              </a:rPr>
              <a:t>Planning</a:t>
            </a:r>
            <a:r>
              <a:rPr lang="fr-FR" dirty="0">
                <a:latin typeface="+mn-lt"/>
              </a:rPr>
              <a:t> : maintien du planning actuel (V7) avec une offre de cours mélangeant présentiel + zoom, formule qui plait toujours …. </a:t>
            </a:r>
          </a:p>
          <a:p>
            <a:pPr lvl="2" fontAlgn="auto">
              <a:defRPr/>
            </a:pPr>
            <a:r>
              <a:rPr lang="fr-FR" b="1" dirty="0">
                <a:latin typeface="+mn-lt"/>
              </a:rPr>
              <a:t>Cours</a:t>
            </a:r>
            <a:r>
              <a:rPr lang="fr-FR" dirty="0">
                <a:latin typeface="+mn-lt"/>
              </a:rPr>
              <a:t> : non renouvellement du cours de Stretching de Thomas à compter de septembre 2025. Le Bureau a reçu plusieurs sollicitations demandant sa remise en place mais ne peut malheureusement y répondre favorablement pour le moment.</a:t>
            </a:r>
          </a:p>
          <a:p>
            <a:pPr lvl="2" fontAlgn="auto">
              <a:defRPr/>
            </a:pPr>
            <a:r>
              <a:rPr lang="fr-FR" b="1" dirty="0">
                <a:latin typeface="+mn-lt"/>
                <a:ea typeface="Calibri" panose="020F0502020204030204" pitchFamily="34" charset="0"/>
              </a:rPr>
              <a:t>Professeurs</a:t>
            </a:r>
            <a:r>
              <a:rPr lang="fr-FR" dirty="0">
                <a:latin typeface="+mn-lt"/>
                <a:ea typeface="Calibri" panose="020F0502020204030204" pitchFamily="34" charset="0"/>
              </a:rPr>
              <a:t> : a</a:t>
            </a:r>
            <a:r>
              <a:rPr lang="fr-FR" dirty="0">
                <a:effectLst/>
                <a:latin typeface="+mn-lt"/>
                <a:ea typeface="Calibri" panose="020F0502020204030204" pitchFamily="34" charset="0"/>
              </a:rPr>
              <a:t>ugmentation au 1</a:t>
            </a:r>
            <a:r>
              <a:rPr lang="fr-FR" baseline="30000" dirty="0">
                <a:effectLst/>
                <a:latin typeface="+mn-lt"/>
                <a:ea typeface="Calibri" panose="020F0502020204030204" pitchFamily="34" charset="0"/>
              </a:rPr>
              <a:t>er</a:t>
            </a:r>
            <a:r>
              <a:rPr lang="fr-FR" dirty="0">
                <a:effectLst/>
                <a:latin typeface="+mn-lt"/>
                <a:ea typeface="Calibri" panose="020F0502020204030204" pitchFamily="34" charset="0"/>
              </a:rPr>
              <a:t> </a:t>
            </a:r>
            <a:r>
              <a:rPr lang="fr-FR" dirty="0">
                <a:latin typeface="+mn-lt"/>
                <a:ea typeface="Calibri" panose="020F0502020204030204" pitchFamily="34" charset="0"/>
              </a:rPr>
              <a:t>septembre 2025 </a:t>
            </a:r>
            <a:r>
              <a:rPr lang="fr-FR" dirty="0">
                <a:effectLst/>
                <a:latin typeface="+mn-lt"/>
                <a:ea typeface="Calibri" panose="020F0502020204030204" pitchFamily="34" charset="0"/>
              </a:rPr>
              <a:t>de </a:t>
            </a:r>
            <a:r>
              <a:rPr lang="fr-FR" dirty="0">
                <a:latin typeface="+mn-lt"/>
                <a:ea typeface="Calibri" panose="020F0502020204030204" pitchFamily="34" charset="0"/>
              </a:rPr>
              <a:t>tous les intervenants, passant de 57 à 59€/h, afin de continuer à compenser à minima les </a:t>
            </a:r>
            <a:r>
              <a:rPr lang="fr-FR" dirty="0">
                <a:effectLst/>
                <a:latin typeface="+mn-lt"/>
                <a:ea typeface="Calibri" panose="020F0502020204030204" pitchFamily="34" charset="0"/>
              </a:rPr>
              <a:t>charges imposées aux auto-entrepreneurs depuis  </a:t>
            </a:r>
            <a:r>
              <a:rPr lang="fr-FR" dirty="0">
                <a:latin typeface="+mn-lt"/>
                <a:ea typeface="Calibri" panose="020F0502020204030204" pitchFamily="34" charset="0"/>
              </a:rPr>
              <a:t>le</a:t>
            </a:r>
            <a:r>
              <a:rPr lang="fr-FR" dirty="0">
                <a:effectLst/>
                <a:latin typeface="+mn-lt"/>
                <a:ea typeface="Calibri" panose="020F0502020204030204" pitchFamily="34" charset="0"/>
              </a:rPr>
              <a:t> 1</a:t>
            </a:r>
            <a:r>
              <a:rPr lang="fr-FR" baseline="30000" dirty="0">
                <a:effectLst/>
                <a:latin typeface="+mn-lt"/>
                <a:ea typeface="Calibri" panose="020F0502020204030204" pitchFamily="34" charset="0"/>
              </a:rPr>
              <a:t>er</a:t>
            </a:r>
            <a:r>
              <a:rPr lang="fr-FR" dirty="0">
                <a:effectLst/>
                <a:latin typeface="+mn-lt"/>
                <a:ea typeface="Calibri" panose="020F0502020204030204" pitchFamily="34" charset="0"/>
              </a:rPr>
              <a:t> janvier 2025. </a:t>
            </a:r>
          </a:p>
          <a:p>
            <a:pPr lvl="2" fontAlgn="auto">
              <a:spcAft>
                <a:spcPts val="0"/>
              </a:spcAft>
              <a:defRPr/>
            </a:pPr>
            <a:r>
              <a:rPr lang="fr-FR" b="1" dirty="0">
                <a:latin typeface="+mn-lt"/>
              </a:rPr>
              <a:t>Stages</a:t>
            </a:r>
            <a:r>
              <a:rPr lang="fr-FR" dirty="0">
                <a:latin typeface="+mn-lt"/>
              </a:rPr>
              <a:t> : compte-tenu de la baisse de budget cette saison, le Bureau a décidé de suspendre l’organisation de stages pour le moment.</a:t>
            </a:r>
          </a:p>
          <a:p>
            <a:pPr lvl="2" fontAlgn="auto">
              <a:spcAft>
                <a:spcPts val="0"/>
              </a:spcAft>
              <a:defRPr/>
            </a:pPr>
            <a:endParaRPr lang="fr-FR" dirty="0">
              <a:latin typeface="+mn-lt"/>
            </a:endParaRPr>
          </a:p>
          <a:p>
            <a:pPr lvl="2" fontAlgn="auto">
              <a:spcAft>
                <a:spcPts val="0"/>
              </a:spcAft>
              <a:defRPr/>
            </a:pPr>
            <a:r>
              <a:rPr lang="fr-FR" b="1" dirty="0">
                <a:latin typeface="+mn-lt"/>
              </a:rPr>
              <a:t>Cotisation</a:t>
            </a:r>
            <a:r>
              <a:rPr lang="fr-FR" dirty="0">
                <a:latin typeface="+mn-lt"/>
              </a:rPr>
              <a:t> : toujours en raison de la baisse de budget, le Bureau met au vote cette année le </a:t>
            </a:r>
            <a:r>
              <a:rPr lang="fr-FR" b="1" dirty="0">
                <a:latin typeface="+mn-lt"/>
              </a:rPr>
              <a:t>principe</a:t>
            </a:r>
            <a:r>
              <a:rPr lang="fr-FR" dirty="0">
                <a:latin typeface="+mn-lt"/>
              </a:rPr>
              <a:t> d’une mise en place d’augmentation de cotisation pour les saisons à venir (uniquement en cas de besoin, si le fonctionnement global est à risques) et prévoit une augmentation de 10€ à la rentrée prochaine, la cotisation passant de 150 à 160€.</a:t>
            </a:r>
          </a:p>
          <a:p>
            <a:pPr marL="425996" lvl="2" indent="0" fontAlgn="auto">
              <a:spcAft>
                <a:spcPts val="0"/>
              </a:spcAft>
              <a:buNone/>
              <a:defRPr/>
            </a:pPr>
            <a:endParaRPr lang="fr-FR" dirty="0">
              <a:latin typeface="+mn-lt"/>
            </a:endParaRPr>
          </a:p>
          <a:p>
            <a:pPr lvl="2" fontAlgn="auto">
              <a:buClr>
                <a:srgbClr val="002060"/>
              </a:buClr>
              <a:buFont typeface="Wingdings 3" panose="05040102010807070707" pitchFamily="18" charset="2"/>
              <a:buChar char="î"/>
              <a:defRPr/>
            </a:pPr>
            <a:endParaRPr lang="fr-FR" dirty="0">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re 1"/>
          <p:cNvSpPr>
            <a:spLocks noGrp="1"/>
          </p:cNvSpPr>
          <p:nvPr>
            <p:ph type="title"/>
          </p:nvPr>
        </p:nvSpPr>
        <p:spPr>
          <a:xfrm>
            <a:off x="330200" y="544513"/>
            <a:ext cx="8750300" cy="368300"/>
          </a:xfrm>
        </p:spPr>
        <p:txBody>
          <a:bodyPr/>
          <a:lstStyle/>
          <a:p>
            <a:r>
              <a:rPr dirty="0">
                <a:latin typeface="Arial Black" pitchFamily="34" charset="0"/>
              </a:rPr>
              <a:t>Vote du bureau </a:t>
            </a:r>
            <a:r>
              <a:rPr lang="fr-FR" dirty="0">
                <a:latin typeface="Arial Black" pitchFamily="34" charset="0"/>
              </a:rPr>
              <a:t>2026</a:t>
            </a:r>
            <a:endParaRPr dirty="0">
              <a:latin typeface="Arial Black" pitchFamily="34" charset="0"/>
            </a:endParaRPr>
          </a:p>
        </p:txBody>
      </p:sp>
      <p:sp>
        <p:nvSpPr>
          <p:cNvPr id="94210"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A0EC492A-8B6A-4C53-93C0-DA27F74168C5}" type="slidenum">
              <a:rPr lang="fr-FR"/>
              <a:pPr defTabSz="796925" fontAlgn="base">
                <a:spcBef>
                  <a:spcPct val="0"/>
                </a:spcBef>
                <a:spcAft>
                  <a:spcPct val="0"/>
                </a:spcAft>
              </a:pPr>
              <a:t>23</a:t>
            </a:fld>
            <a:endParaRPr lang="fr-FR" dirty="0"/>
          </a:p>
        </p:txBody>
      </p:sp>
      <p:sp>
        <p:nvSpPr>
          <p:cNvPr id="94215"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
        <p:nvSpPr>
          <p:cNvPr id="10" name="Espace réservé du contenu 2"/>
          <p:cNvSpPr>
            <a:spLocks noGrp="1"/>
          </p:cNvSpPr>
          <p:nvPr>
            <p:ph idx="4294967295"/>
          </p:nvPr>
        </p:nvSpPr>
        <p:spPr>
          <a:xfrm>
            <a:off x="330200" y="1104900"/>
            <a:ext cx="9124518" cy="4328234"/>
          </a:xfrm>
        </p:spPr>
        <p:txBody>
          <a:bodyPr rtlCol="0">
            <a:normAutofit/>
          </a:bodyPr>
          <a:lstStyle/>
          <a:p>
            <a:pPr defTabSz="1015990" fontAlgn="auto">
              <a:lnSpc>
                <a:spcPct val="120000"/>
              </a:lnSpc>
              <a:spcBef>
                <a:spcPts val="0"/>
              </a:spcBef>
              <a:spcAft>
                <a:spcPts val="1333"/>
              </a:spcAft>
              <a:buClr>
                <a:srgbClr val="002060"/>
              </a:buClr>
              <a:buFont typeface="Arial"/>
              <a:buNone/>
              <a:defRPr/>
            </a:pPr>
            <a:r>
              <a:rPr lang="fr-FR" sz="1900" dirty="0">
                <a:latin typeface="+mn-lt"/>
              </a:rPr>
              <a:t>Comme tous les ans, la section sera ravie d’accueillir au bureau </a:t>
            </a:r>
            <a:r>
              <a:rPr lang="fr-FR" sz="1900" dirty="0"/>
              <a:t>de nouveaux membres si des adhérents souhaitent se déclarer candidats :</a:t>
            </a:r>
            <a:endParaRPr lang="fr-FR" sz="1900" u="sng" dirty="0"/>
          </a:p>
          <a:p>
            <a:pPr defTabSz="1015990" fontAlgn="auto">
              <a:lnSpc>
                <a:spcPct val="150000"/>
              </a:lnSpc>
              <a:spcBef>
                <a:spcPts val="0"/>
              </a:spcBef>
              <a:spcAft>
                <a:spcPts val="1333"/>
              </a:spcAft>
              <a:buClr>
                <a:srgbClr val="002060"/>
              </a:buClr>
              <a:buFont typeface="Arial"/>
              <a:buNone/>
              <a:defRPr/>
            </a:pPr>
            <a:r>
              <a:rPr sz="2000" dirty="0">
                <a:latin typeface="+mn-lt"/>
              </a:rPr>
              <a:t>Candidats </a:t>
            </a:r>
            <a:r>
              <a:rPr lang="fr-FR" sz="2000" dirty="0">
                <a:latin typeface="+mn-lt"/>
              </a:rPr>
              <a:t>2026</a:t>
            </a:r>
            <a:r>
              <a:rPr sz="2000" dirty="0">
                <a:latin typeface="+mn-lt"/>
              </a:rPr>
              <a:t> déclarés en séance </a:t>
            </a:r>
            <a:r>
              <a:rPr sz="1900" dirty="0">
                <a:latin typeface="+mn-lt"/>
              </a:rPr>
              <a:t>: </a:t>
            </a:r>
            <a:endParaRPr sz="3100" dirty="0">
              <a:latin typeface="+mn-lt"/>
            </a:endParaRPr>
          </a:p>
          <a:p>
            <a:pPr defTabSz="1015990" fontAlgn="auto">
              <a:spcBef>
                <a:spcPts val="0"/>
              </a:spcBef>
              <a:spcAft>
                <a:spcPts val="1333"/>
              </a:spcAft>
              <a:buClr>
                <a:srgbClr val="002060"/>
              </a:buClr>
              <a:buFont typeface="Arial"/>
              <a:buNone/>
              <a:defRPr/>
            </a:pPr>
            <a:endParaRPr sz="3100" dirty="0">
              <a:latin typeface="+mn-lt"/>
            </a:endParaRPr>
          </a:p>
          <a:p>
            <a:pPr defTabSz="1015990" fontAlgn="auto">
              <a:spcBef>
                <a:spcPts val="0"/>
              </a:spcBef>
              <a:spcAft>
                <a:spcPts val="1333"/>
              </a:spcAft>
              <a:buClr>
                <a:srgbClr val="002060"/>
              </a:buClr>
              <a:buFont typeface="Arial"/>
              <a:buNone/>
              <a:defRPr/>
            </a:pPr>
            <a:endParaRPr sz="1900" dirty="0">
              <a:latin typeface="+mn-lt"/>
            </a:endParaRPr>
          </a:p>
          <a:p>
            <a:pPr defTabSz="1015990" fontAlgn="auto">
              <a:spcBef>
                <a:spcPts val="0"/>
              </a:spcBef>
              <a:spcAft>
                <a:spcPts val="1333"/>
              </a:spcAft>
              <a:buClr>
                <a:srgbClr val="002060"/>
              </a:buClr>
              <a:buFont typeface="Arial"/>
              <a:buNone/>
              <a:defRPr/>
            </a:pPr>
            <a:r>
              <a:rPr sz="1900" dirty="0">
                <a:latin typeface="+mn-lt"/>
              </a:rPr>
              <a:t>Résultats:</a:t>
            </a:r>
          </a:p>
          <a:p>
            <a:pPr marL="399996" lvl="1" indent="-253997" defTabSz="1015990" fontAlgn="auto">
              <a:spcBef>
                <a:spcPts val="0"/>
              </a:spcBef>
              <a:spcAft>
                <a:spcPts val="0"/>
              </a:spcAft>
              <a:buClr>
                <a:srgbClr val="002060"/>
              </a:buClr>
              <a:buFont typeface="Arial" panose="020B0604020202020204" pitchFamily="34" charset="0"/>
              <a:buChar char="•"/>
              <a:defRPr/>
            </a:pPr>
            <a:r>
              <a:rPr lang="fr-FR" sz="1900" b="1" dirty="0">
                <a:latin typeface="+mn-lt"/>
              </a:rPr>
              <a:t>POUR</a:t>
            </a:r>
            <a:r>
              <a:rPr lang="fr-FR" sz="1900" dirty="0">
                <a:latin typeface="+mn-lt"/>
              </a:rPr>
              <a:t> : 	       </a:t>
            </a:r>
            <a:r>
              <a:rPr lang="fr-FR" sz="2400" dirty="0">
                <a:latin typeface="+mn-lt"/>
              </a:rPr>
              <a:t>69</a:t>
            </a:r>
            <a:r>
              <a:rPr lang="fr-FR" sz="1900" dirty="0">
                <a:latin typeface="+mn-lt"/>
              </a:rPr>
              <a:t> </a:t>
            </a:r>
          </a:p>
          <a:p>
            <a:pPr marL="399996" lvl="1" indent="-253997" defTabSz="1015990" fontAlgn="auto">
              <a:spcBef>
                <a:spcPts val="0"/>
              </a:spcBef>
              <a:spcAft>
                <a:spcPts val="0"/>
              </a:spcAft>
              <a:buClr>
                <a:srgbClr val="002060"/>
              </a:buClr>
              <a:buFont typeface="Arial" panose="020B0604020202020204" pitchFamily="34" charset="0"/>
              <a:buChar char="•"/>
              <a:defRPr/>
            </a:pPr>
            <a:r>
              <a:rPr lang="fr-FR" sz="1900" b="1" dirty="0">
                <a:latin typeface="+mn-lt"/>
              </a:rPr>
              <a:t>CONTRE</a:t>
            </a:r>
            <a:r>
              <a:rPr lang="fr-FR" sz="1900" dirty="0">
                <a:latin typeface="+mn-lt"/>
              </a:rPr>
              <a:t> : 	         </a:t>
            </a:r>
            <a:r>
              <a:rPr lang="fr-FR" sz="2400" dirty="0">
                <a:latin typeface="+mn-lt"/>
              </a:rPr>
              <a:t>0</a:t>
            </a:r>
          </a:p>
          <a:p>
            <a:pPr marL="399996" lvl="1" indent="-253997" defTabSz="1015990" fontAlgn="auto">
              <a:spcBef>
                <a:spcPts val="0"/>
              </a:spcBef>
              <a:spcAft>
                <a:spcPts val="0"/>
              </a:spcAft>
              <a:buClr>
                <a:srgbClr val="002060"/>
              </a:buClr>
              <a:buFont typeface="Arial" panose="020B0604020202020204" pitchFamily="34" charset="0"/>
              <a:buChar char="•"/>
              <a:defRPr/>
            </a:pPr>
            <a:r>
              <a:rPr lang="fr-FR" sz="1900" b="1" dirty="0">
                <a:latin typeface="+mn-lt"/>
              </a:rPr>
              <a:t>ABSTENTIONS</a:t>
            </a:r>
            <a:r>
              <a:rPr lang="fr-FR" sz="1900" dirty="0">
                <a:latin typeface="+mn-lt"/>
              </a:rPr>
              <a:t>:       </a:t>
            </a:r>
            <a:r>
              <a:rPr lang="fr-FR" sz="2400" dirty="0">
                <a:latin typeface="+mn-lt"/>
              </a:rPr>
              <a:t>0</a:t>
            </a:r>
          </a:p>
        </p:txBody>
      </p:sp>
      <p:sp>
        <p:nvSpPr>
          <p:cNvPr id="11" name="Espace réservé du contenu 2"/>
          <p:cNvSpPr txBox="1">
            <a:spLocks/>
          </p:cNvSpPr>
          <p:nvPr/>
        </p:nvSpPr>
        <p:spPr bwMode="auto">
          <a:xfrm>
            <a:off x="3278058" y="2653121"/>
            <a:ext cx="2253738" cy="1156879"/>
          </a:xfrm>
          <a:prstGeom prst="rect">
            <a:avLst/>
          </a:prstGeom>
          <a:noFill/>
          <a:ln w="9525">
            <a:noFill/>
            <a:miter lim="800000"/>
            <a:headEnd/>
            <a:tailEnd/>
          </a:ln>
        </p:spPr>
        <p:txBody>
          <a:bodyPr/>
          <a:lstStyle/>
          <a:p>
            <a:pPr marL="273050" indent="-273050" eaLnBrk="0" hangingPunct="0">
              <a:spcBef>
                <a:spcPct val="20000"/>
              </a:spcBef>
              <a:buClr>
                <a:schemeClr val="accent2"/>
              </a:buClr>
              <a:buSzPct val="95000"/>
              <a:buFont typeface="Wingdings" pitchFamily="2" charset="2"/>
              <a:buChar char="§"/>
              <a:defRPr/>
            </a:pPr>
            <a:r>
              <a:rPr lang="fr-FR" dirty="0">
                <a:solidFill>
                  <a:schemeClr val="accent2"/>
                </a:solidFill>
                <a:latin typeface="Calibri" panose="020F0502020204030204" pitchFamily="34" charset="0"/>
              </a:rPr>
              <a:t>Yoan GREGOIRE</a:t>
            </a:r>
          </a:p>
          <a:p>
            <a:pPr marL="273050" indent="-273050" eaLnBrk="0" hangingPunct="0">
              <a:spcBef>
                <a:spcPct val="20000"/>
              </a:spcBef>
              <a:buClr>
                <a:schemeClr val="accent2"/>
              </a:buClr>
              <a:buSzPct val="95000"/>
              <a:buFont typeface="Wingdings" pitchFamily="2" charset="2"/>
              <a:buChar char="§"/>
              <a:defRPr/>
            </a:pPr>
            <a:r>
              <a:rPr lang="fr-FR" dirty="0">
                <a:solidFill>
                  <a:schemeClr val="accent2"/>
                </a:solidFill>
                <a:latin typeface="Calibri" panose="020F0502020204030204" pitchFamily="34" charset="0"/>
              </a:rPr>
              <a:t>Kateryna KIRYUKHINA</a:t>
            </a:r>
          </a:p>
          <a:p>
            <a:pPr marL="273050" indent="-273050" eaLnBrk="0" hangingPunct="0">
              <a:spcBef>
                <a:spcPct val="20000"/>
              </a:spcBef>
              <a:buClr>
                <a:schemeClr val="accent2"/>
              </a:buClr>
              <a:buSzPct val="95000"/>
              <a:buFont typeface="Wingdings" pitchFamily="2" charset="2"/>
              <a:buChar char="§"/>
              <a:defRPr/>
            </a:pPr>
            <a:r>
              <a:rPr lang="fr-FR" dirty="0">
                <a:solidFill>
                  <a:schemeClr val="accent2"/>
                </a:solidFill>
                <a:latin typeface="Calibri" panose="020F0502020204030204" pitchFamily="34" charset="0"/>
              </a:rPr>
              <a:t>Nogaye LOUBRADOU</a:t>
            </a:r>
          </a:p>
          <a:p>
            <a:pPr marL="273050" indent="-273050" eaLnBrk="0" hangingPunct="0">
              <a:spcBef>
                <a:spcPct val="20000"/>
              </a:spcBef>
              <a:buClr>
                <a:schemeClr val="accent2"/>
              </a:buClr>
              <a:buSzPct val="95000"/>
              <a:buFont typeface="Wingdings" pitchFamily="2" charset="2"/>
              <a:buChar char="§"/>
              <a:defRPr/>
            </a:pPr>
            <a:r>
              <a:rPr lang="fr-FR" dirty="0">
                <a:solidFill>
                  <a:schemeClr val="accent2"/>
                </a:solidFill>
                <a:latin typeface="Calibri" panose="020F0502020204030204" pitchFamily="34" charset="0"/>
              </a:rPr>
              <a:t>Nathalie MATHIEU</a:t>
            </a:r>
          </a:p>
          <a:p>
            <a:pPr marL="273050" indent="-273050" eaLnBrk="0" hangingPunct="0">
              <a:spcBef>
                <a:spcPct val="20000"/>
              </a:spcBef>
              <a:buClr>
                <a:srgbClr val="002060"/>
              </a:buClr>
              <a:buSzPct val="95000"/>
              <a:buFont typeface="Wingdings" pitchFamily="2" charset="2"/>
              <a:buChar char="§"/>
              <a:defRPr/>
            </a:pPr>
            <a:endParaRPr lang="fr-FR" dirty="0">
              <a:solidFill>
                <a:srgbClr val="002060"/>
              </a:solidFill>
              <a:latin typeface="Calibri" panose="020F0502020204030204" pitchFamily="34" charset="0"/>
            </a:endParaRPr>
          </a:p>
          <a:p>
            <a:pPr eaLnBrk="0" hangingPunct="0">
              <a:spcBef>
                <a:spcPct val="20000"/>
              </a:spcBef>
              <a:buClr>
                <a:srgbClr val="002060"/>
              </a:buClr>
              <a:buSzPct val="95000"/>
              <a:defRPr/>
            </a:pPr>
            <a:endParaRPr lang="fr-FR" dirty="0">
              <a:solidFill>
                <a:srgbClr val="002060"/>
              </a:solidFill>
              <a:latin typeface="Calibri" panose="020F0502020204030204" pitchFamily="34" charset="0"/>
            </a:endParaRPr>
          </a:p>
        </p:txBody>
      </p:sp>
      <p:sp>
        <p:nvSpPr>
          <p:cNvPr id="12" name="Espace réservé du contenu 2"/>
          <p:cNvSpPr txBox="1">
            <a:spLocks/>
          </p:cNvSpPr>
          <p:nvPr/>
        </p:nvSpPr>
        <p:spPr bwMode="auto">
          <a:xfrm>
            <a:off x="6262883" y="2624250"/>
            <a:ext cx="3109671" cy="1185750"/>
          </a:xfrm>
          <a:prstGeom prst="rect">
            <a:avLst/>
          </a:prstGeom>
          <a:noFill/>
          <a:ln w="9525">
            <a:noFill/>
            <a:miter lim="800000"/>
            <a:headEnd/>
            <a:tailEnd/>
          </a:ln>
        </p:spPr>
        <p:txBody>
          <a:bodyPr/>
          <a:lstStyle/>
          <a:p>
            <a:pPr marL="273050" indent="-273050" eaLnBrk="0" hangingPunct="0">
              <a:spcBef>
                <a:spcPct val="20000"/>
              </a:spcBef>
              <a:buClr>
                <a:schemeClr val="accent2"/>
              </a:buClr>
              <a:buSzPct val="95000"/>
              <a:buFont typeface="Wingdings" pitchFamily="2" charset="2"/>
              <a:buChar char="§"/>
            </a:pPr>
            <a:r>
              <a:rPr lang="fr-FR" dirty="0">
                <a:solidFill>
                  <a:schemeClr val="accent2"/>
                </a:solidFill>
                <a:latin typeface="Calibri" panose="020F0502020204030204" pitchFamily="34" charset="0"/>
              </a:rPr>
              <a:t>Sophie MAZEAU</a:t>
            </a:r>
          </a:p>
          <a:p>
            <a:pPr marL="273050" indent="-273050" eaLnBrk="0" hangingPunct="0">
              <a:spcBef>
                <a:spcPct val="20000"/>
              </a:spcBef>
              <a:buClr>
                <a:schemeClr val="accent2"/>
              </a:buClr>
              <a:buSzPct val="95000"/>
              <a:buFont typeface="Wingdings" pitchFamily="2" charset="2"/>
              <a:buChar char="§"/>
            </a:pPr>
            <a:r>
              <a:rPr lang="fr-FR" dirty="0">
                <a:solidFill>
                  <a:schemeClr val="accent2"/>
                </a:solidFill>
                <a:latin typeface="Calibri" panose="020F0502020204030204" pitchFamily="34" charset="0"/>
              </a:rPr>
              <a:t>Christian SARTINI</a:t>
            </a:r>
          </a:p>
          <a:p>
            <a:pPr marL="273050" indent="-273050" eaLnBrk="0" hangingPunct="0">
              <a:spcBef>
                <a:spcPct val="20000"/>
              </a:spcBef>
              <a:buClr>
                <a:schemeClr val="accent2"/>
              </a:buClr>
              <a:buSzPct val="95000"/>
              <a:buFont typeface="Wingdings" pitchFamily="2" charset="2"/>
              <a:buChar char="§"/>
            </a:pPr>
            <a:r>
              <a:rPr lang="fr-FR" dirty="0">
                <a:solidFill>
                  <a:schemeClr val="accent2"/>
                </a:solidFill>
                <a:latin typeface="Calibri" panose="020F0502020204030204" pitchFamily="34" charset="0"/>
              </a:rPr>
              <a:t>Pascale SOULLARD</a:t>
            </a:r>
          </a:p>
          <a:p>
            <a:pPr marL="273050" indent="-273050" eaLnBrk="0" hangingPunct="0">
              <a:spcBef>
                <a:spcPct val="20000"/>
              </a:spcBef>
              <a:buClr>
                <a:schemeClr val="accent2"/>
              </a:buClr>
              <a:buSzPct val="95000"/>
              <a:buFont typeface="Wingdings" pitchFamily="2" charset="2"/>
              <a:buChar char="§"/>
            </a:pPr>
            <a:r>
              <a:rPr lang="fr-FR" dirty="0">
                <a:solidFill>
                  <a:schemeClr val="accent2"/>
                </a:solidFill>
                <a:latin typeface="Calibri" panose="020F0502020204030204" pitchFamily="34" charset="0"/>
              </a:rPr>
              <a:t>Emmanuelle VERGNAULT</a:t>
            </a:r>
          </a:p>
          <a:p>
            <a:pPr marL="273050" indent="-273050" eaLnBrk="0" hangingPunct="0">
              <a:spcBef>
                <a:spcPct val="20000"/>
              </a:spcBef>
              <a:buClr>
                <a:srgbClr val="002060"/>
              </a:buClr>
              <a:buSzPct val="95000"/>
              <a:buFont typeface="Wingdings" pitchFamily="2" charset="2"/>
              <a:buChar char="§"/>
            </a:pPr>
            <a:endParaRPr lang="fr-FR" dirty="0">
              <a:solidFill>
                <a:srgbClr val="002060"/>
              </a:solidFill>
              <a:latin typeface="Calibri" panose="020F0502020204030204" pitchFamily="34" charset="0"/>
            </a:endParaRPr>
          </a:p>
          <a:p>
            <a:pPr eaLnBrk="0" hangingPunct="0">
              <a:spcBef>
                <a:spcPct val="20000"/>
              </a:spcBef>
              <a:buClr>
                <a:srgbClr val="002060"/>
              </a:buClr>
              <a:buSzPct val="95000"/>
            </a:pPr>
            <a:endParaRPr lang="fr-FR" dirty="0">
              <a:solidFill>
                <a:srgbClr val="002060"/>
              </a:solidFill>
              <a:latin typeface="Calibri" panose="020F0502020204030204" pitchFamily="34" charset="0"/>
            </a:endParaRPr>
          </a:p>
          <a:p>
            <a:pPr marL="274638" lvl="1" indent="0" eaLnBrk="0" hangingPunct="0">
              <a:spcBef>
                <a:spcPct val="20000"/>
              </a:spcBef>
              <a:buClr>
                <a:schemeClr val="accent2"/>
              </a:buClr>
              <a:buSzPct val="70000"/>
            </a:pPr>
            <a:endParaRPr lang="fr-FR" sz="2000" dirty="0">
              <a:solidFill>
                <a:schemeClr val="tx2"/>
              </a:solidFill>
              <a:latin typeface="Georgia" pitchFamily="18" charset="0"/>
            </a:endParaRPr>
          </a:p>
        </p:txBody>
      </p:sp>
      <p:sp>
        <p:nvSpPr>
          <p:cNvPr id="13" name="Espace réservé du contenu 2"/>
          <p:cNvSpPr txBox="1">
            <a:spLocks/>
          </p:cNvSpPr>
          <p:nvPr/>
        </p:nvSpPr>
        <p:spPr bwMode="auto">
          <a:xfrm>
            <a:off x="585043" y="2633481"/>
            <a:ext cx="2385417" cy="1057573"/>
          </a:xfrm>
          <a:prstGeom prst="rect">
            <a:avLst/>
          </a:prstGeom>
          <a:noFill/>
          <a:ln w="9525">
            <a:noFill/>
            <a:miter lim="800000"/>
            <a:headEnd/>
            <a:tailEnd/>
          </a:ln>
        </p:spPr>
        <p:txBody>
          <a:bodyPr/>
          <a:lstStyle/>
          <a:p>
            <a:pPr marL="273050" indent="-273050" eaLnBrk="0" hangingPunct="0">
              <a:spcBef>
                <a:spcPct val="20000"/>
              </a:spcBef>
              <a:buClr>
                <a:schemeClr val="accent2"/>
              </a:buClr>
              <a:buSzPct val="95000"/>
              <a:buFont typeface="Wingdings" pitchFamily="2" charset="2"/>
              <a:buChar char="§"/>
              <a:defRPr/>
            </a:pPr>
            <a:r>
              <a:rPr lang="fr-FR" dirty="0">
                <a:solidFill>
                  <a:schemeClr val="accent2"/>
                </a:solidFill>
                <a:latin typeface="Calibri" panose="020F0502020204030204" pitchFamily="34" charset="0"/>
              </a:rPr>
              <a:t>Serge BERAUD</a:t>
            </a:r>
          </a:p>
          <a:p>
            <a:pPr marL="273050" indent="-273050" eaLnBrk="0" hangingPunct="0">
              <a:spcBef>
                <a:spcPct val="20000"/>
              </a:spcBef>
              <a:buClr>
                <a:schemeClr val="accent2"/>
              </a:buClr>
              <a:buSzPct val="95000"/>
              <a:buFont typeface="Wingdings" pitchFamily="2" charset="2"/>
              <a:buChar char="§"/>
              <a:defRPr/>
            </a:pPr>
            <a:r>
              <a:rPr lang="fr-FR" dirty="0">
                <a:solidFill>
                  <a:schemeClr val="accent2"/>
                </a:solidFill>
                <a:latin typeface="Calibri" panose="020F0502020204030204" pitchFamily="34" charset="0"/>
              </a:rPr>
              <a:t>Hervé BERTRAND</a:t>
            </a:r>
          </a:p>
          <a:p>
            <a:pPr marL="273050" indent="-273050" eaLnBrk="0" hangingPunct="0">
              <a:spcBef>
                <a:spcPct val="20000"/>
              </a:spcBef>
              <a:buClr>
                <a:schemeClr val="accent2"/>
              </a:buClr>
              <a:buSzPct val="95000"/>
              <a:buFont typeface="Wingdings" pitchFamily="2" charset="2"/>
              <a:buChar char="§"/>
              <a:defRPr/>
            </a:pPr>
            <a:r>
              <a:rPr lang="fr-FR" dirty="0">
                <a:solidFill>
                  <a:schemeClr val="accent2"/>
                </a:solidFill>
                <a:latin typeface="Calibri" panose="020F0502020204030204" pitchFamily="34" charset="0"/>
              </a:rPr>
              <a:t>Charlotte GARCIA</a:t>
            </a:r>
          </a:p>
          <a:p>
            <a:pPr marL="273050" indent="-273050" eaLnBrk="0" hangingPunct="0">
              <a:spcBef>
                <a:spcPct val="20000"/>
              </a:spcBef>
              <a:buClr>
                <a:srgbClr val="002060"/>
              </a:buClr>
              <a:buSzPct val="95000"/>
              <a:buFont typeface="Wingdings" pitchFamily="2" charset="2"/>
              <a:buChar char="§"/>
              <a:defRPr/>
            </a:pPr>
            <a:endParaRPr lang="fr-FR" dirty="0">
              <a:solidFill>
                <a:srgbClr val="002060"/>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21073" y="489305"/>
            <a:ext cx="8749709" cy="646331"/>
          </a:xfrm>
        </p:spPr>
        <p:txBody>
          <a:bodyPr/>
          <a:lstStyle/>
          <a:p>
            <a:r>
              <a:rPr lang="fr-FR" dirty="0"/>
              <a:t>Annexe :</a:t>
            </a:r>
            <a:br>
              <a:rPr lang="fr-FR" dirty="0"/>
            </a:br>
            <a:r>
              <a:rPr lang="fr-FR" dirty="0"/>
              <a:t>Commentaires/ Questions (1/1)</a:t>
            </a:r>
          </a:p>
        </p:txBody>
      </p:sp>
      <p:sp>
        <p:nvSpPr>
          <p:cNvPr id="5" name="Espace réservé du numéro de diapositive 4"/>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defPPr>
              <a:defRPr lang="fr-FR"/>
            </a:defPPr>
            <a:lvl1pPr algn="ctr" defTabSz="796925" rtl="0" fontAlgn="base">
              <a:spcBef>
                <a:spcPct val="0"/>
              </a:spcBef>
              <a:spcAft>
                <a:spcPct val="0"/>
              </a:spcAft>
              <a:defRPr sz="600" kern="1200">
                <a:solidFill>
                  <a:srgbClr val="002060"/>
                </a:solidFill>
                <a:latin typeface="Arial" charset="0"/>
                <a:ea typeface="Arial" charset="0"/>
                <a:cs typeface="Arial" charset="0"/>
              </a:defRPr>
            </a:lvl1pPr>
            <a:lvl2pPr marL="398463" indent="58738" algn="l" defTabSz="796925" rtl="0" fontAlgn="base">
              <a:spcBef>
                <a:spcPct val="0"/>
              </a:spcBef>
              <a:spcAft>
                <a:spcPct val="0"/>
              </a:spcAft>
              <a:defRPr sz="1500" kern="1200">
                <a:solidFill>
                  <a:schemeClr val="tx1"/>
                </a:solidFill>
                <a:latin typeface="Arial" charset="0"/>
                <a:ea typeface="+mn-ea"/>
                <a:cs typeface="Arial" charset="0"/>
              </a:defRPr>
            </a:lvl2pPr>
            <a:lvl3pPr marL="796925" indent="117475" algn="l" defTabSz="796925" rtl="0" fontAlgn="base">
              <a:spcBef>
                <a:spcPct val="0"/>
              </a:spcBef>
              <a:spcAft>
                <a:spcPct val="0"/>
              </a:spcAft>
              <a:defRPr sz="1500" kern="1200">
                <a:solidFill>
                  <a:schemeClr val="tx1"/>
                </a:solidFill>
                <a:latin typeface="Arial" charset="0"/>
                <a:ea typeface="+mn-ea"/>
                <a:cs typeface="Arial" charset="0"/>
              </a:defRPr>
            </a:lvl3pPr>
            <a:lvl4pPr marL="1195388" indent="176213" algn="l" defTabSz="796925" rtl="0" fontAlgn="base">
              <a:spcBef>
                <a:spcPct val="0"/>
              </a:spcBef>
              <a:spcAft>
                <a:spcPct val="0"/>
              </a:spcAft>
              <a:defRPr sz="1500" kern="1200">
                <a:solidFill>
                  <a:schemeClr val="tx1"/>
                </a:solidFill>
                <a:latin typeface="Arial" charset="0"/>
                <a:ea typeface="+mn-ea"/>
                <a:cs typeface="Arial" charset="0"/>
              </a:defRPr>
            </a:lvl4pPr>
            <a:lvl5pPr marL="1593850" indent="234950" algn="l" defTabSz="796925"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a:lstStyle>
          <a:p>
            <a:pPr marL="0" marR="0" lvl="0" indent="0" algn="ctr" defTabSz="796925" rtl="0" eaLnBrk="1" fontAlgn="base" latinLnBrk="0" hangingPunct="1">
              <a:lnSpc>
                <a:spcPct val="100000"/>
              </a:lnSpc>
              <a:spcBef>
                <a:spcPct val="0"/>
              </a:spcBef>
              <a:spcAft>
                <a:spcPct val="0"/>
              </a:spcAft>
              <a:buClrTx/>
              <a:buSzTx/>
              <a:buFontTx/>
              <a:buNone/>
              <a:tabLst/>
              <a:defRPr/>
            </a:pPr>
            <a:fld id="{EB81167D-292E-8142-ABF3-3BDF0609D345}" type="slidenum">
              <a:rPr lang="fr-FR" smtClean="0"/>
              <a:pPr marL="0" marR="0" lvl="0" indent="0" algn="ctr" defTabSz="796925" rtl="0" eaLnBrk="1" fontAlgn="base" latinLnBrk="0" hangingPunct="1">
                <a:lnSpc>
                  <a:spcPct val="100000"/>
                </a:lnSpc>
                <a:spcBef>
                  <a:spcPct val="0"/>
                </a:spcBef>
                <a:spcAft>
                  <a:spcPct val="0"/>
                </a:spcAft>
                <a:buClrTx/>
                <a:buSzTx/>
                <a:buFontTx/>
                <a:buNone/>
                <a:tabLst/>
                <a:defRPr/>
              </a:pPr>
              <a:t>24</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
        <p:nvSpPr>
          <p:cNvPr id="6" name="Espace réservé du contenu 2"/>
          <p:cNvSpPr>
            <a:spLocks noGrp="1"/>
          </p:cNvSpPr>
          <p:nvPr>
            <p:ph idx="4294967295"/>
          </p:nvPr>
        </p:nvSpPr>
        <p:spPr>
          <a:xfrm>
            <a:off x="521073" y="1135636"/>
            <a:ext cx="9323332" cy="4357579"/>
          </a:xfrm>
          <a:prstGeom prst="rect">
            <a:avLst/>
          </a:prstGeom>
        </p:spPr>
        <p:txBody>
          <a:bodyPr>
            <a:noAutofit/>
          </a:bodyPr>
          <a:lstStyle/>
          <a:p>
            <a:pPr marL="0" lvl="1" indent="0">
              <a:spcAft>
                <a:spcPts val="0"/>
              </a:spcAft>
              <a:buNone/>
            </a:pPr>
            <a:endParaRPr lang="fr-FR" sz="1400" dirty="0">
              <a:latin typeface="+mn-lt"/>
            </a:endParaRPr>
          </a:p>
          <a:p>
            <a:pPr marL="171450" indent="-171450">
              <a:lnSpc>
                <a:spcPct val="115000"/>
              </a:lnSpc>
              <a:spcAft>
                <a:spcPts val="800"/>
              </a:spcAft>
              <a:buClr>
                <a:srgbClr val="00B0F0"/>
              </a:buClr>
              <a:buFont typeface="Wingdings" panose="05000000000000000000" pitchFamily="2" charset="2"/>
              <a:buChar char="Ø"/>
            </a:pPr>
            <a:r>
              <a:rPr lang="fr-FR" sz="1100" kern="0" dirty="0">
                <a:effectLst/>
                <a:latin typeface="Calibri" panose="020F0502020204030204" pitchFamily="34" charset="0"/>
                <a:ea typeface="Times New Roman" panose="02020603050405020304" pitchFamily="18" charset="0"/>
                <a:cs typeface="Times New Roman" panose="02020603050405020304" pitchFamily="18" charset="0"/>
              </a:rPr>
              <a:t>Cours de Pilates d’Armel (jeudi 11h45 salle Yoga) : </a:t>
            </a:r>
            <a:r>
              <a:rPr lang="fr-FR" sz="1100" b="0" kern="0" dirty="0">
                <a:effectLst/>
                <a:latin typeface="Calibri" panose="020F0502020204030204" pitchFamily="34" charset="0"/>
                <a:ea typeface="Times New Roman" panose="02020603050405020304" pitchFamily="18" charset="0"/>
                <a:cs typeface="Times New Roman" panose="02020603050405020304" pitchFamily="18" charset="0"/>
              </a:rPr>
              <a:t>poser la question sur l'occupation de la salle yoga par le cours d</a:t>
            </a:r>
            <a:r>
              <a:rPr lang="fr-FR" sz="1100" b="0" kern="0" dirty="0">
                <a:latin typeface="Calibri" panose="020F0502020204030204" pitchFamily="34" charset="0"/>
                <a:ea typeface="Times New Roman" panose="02020603050405020304" pitchFamily="18" charset="0"/>
                <a:cs typeface="Times New Roman" panose="02020603050405020304" pitchFamily="18" charset="0"/>
              </a:rPr>
              <a:t>’Aïkido </a:t>
            </a:r>
            <a:r>
              <a:rPr lang="fr-FR" sz="1100" b="0" kern="0" dirty="0">
                <a:effectLst/>
                <a:latin typeface="Calibri" panose="020F0502020204030204" pitchFamily="34" charset="0"/>
                <a:ea typeface="Times New Roman" panose="02020603050405020304" pitchFamily="18" charset="0"/>
                <a:cs typeface="Times New Roman" panose="02020603050405020304" pitchFamily="18" charset="0"/>
              </a:rPr>
              <a:t>le lundi soir, pour éventuellement remettre le cours d'Armel à cet horaire, moyennant, au préalable, un sondage auprès des adhérents et vérification de la disposition du prof.</a:t>
            </a:r>
            <a:r>
              <a:rPr lang="fr-FR" sz="11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100" i="1" kern="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P</a:t>
            </a:r>
            <a:r>
              <a:rPr lang="fr-FR" sz="1100" i="1" kern="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our info et renseignements pris, l’Aïkido est Ok pour nous laisser son créneau du lundi 18h en salle Yoga mais c’est Armel qui n’est pas disponible le lundi soir au moins jusqu’en juin. Comme il pourrait être éventuellement dispo à partir de la rentrée de septembre 2026, nous réinterrogerons l’Aïkido dans quelque temps pour un échange de créneaux à compter de la saison prochaine, à condition que la majorité des élèves d’Armel soit ok pour ce changement.</a:t>
            </a:r>
            <a:endParaRPr lang="fr-FR" sz="1200" i="1" kern="100" dirty="0">
              <a:solidFill>
                <a:schemeClr val="accent2"/>
              </a:solidFill>
              <a:effectLst/>
              <a:latin typeface="Aptos"/>
              <a:ea typeface="Aptos"/>
              <a:cs typeface="Times New Roman" panose="02020603050405020304" pitchFamily="18" charset="0"/>
            </a:endParaRPr>
          </a:p>
          <a:p>
            <a:pPr marL="171450" indent="-171450">
              <a:lnSpc>
                <a:spcPct val="115000"/>
              </a:lnSpc>
              <a:spcAft>
                <a:spcPts val="800"/>
              </a:spcAft>
              <a:buClr>
                <a:srgbClr val="00B0F0"/>
              </a:buClr>
              <a:buFont typeface="Wingdings" panose="05000000000000000000" pitchFamily="2" charset="2"/>
              <a:buChar char="Ø"/>
            </a:pPr>
            <a:r>
              <a:rPr lang="fr-FR" sz="1100" kern="0" dirty="0">
                <a:effectLst/>
                <a:latin typeface="Calibri" panose="020F0502020204030204" pitchFamily="34" charset="0"/>
                <a:ea typeface="Times New Roman" panose="02020603050405020304" pitchFamily="18" charset="0"/>
                <a:cs typeface="Times New Roman" panose="02020603050405020304" pitchFamily="18" charset="0"/>
              </a:rPr>
              <a:t>Non remplacement du cours de stretching de Thomas: </a:t>
            </a:r>
            <a:r>
              <a:rPr lang="fr-FR" sz="1100" b="0" kern="0" dirty="0">
                <a:effectLst/>
                <a:latin typeface="Calibri" panose="020F0502020204030204" pitchFamily="34" charset="0"/>
                <a:ea typeface="Times New Roman" panose="02020603050405020304" pitchFamily="18" charset="0"/>
                <a:cs typeface="Times New Roman" panose="02020603050405020304" pitchFamily="18" charset="0"/>
              </a:rPr>
              <a:t>discussion sur la possibilité de supprimer un cours moins populaire pour réintroduire un second cours de stretching/semaine. Pour le moment, il est clairement indiqué en AG, depuis plusieurs années, que la suppression </a:t>
            </a:r>
            <a:r>
              <a:rPr lang="fr-FR" sz="1100" b="0" kern="0" dirty="0">
                <a:latin typeface="Calibri" panose="020F0502020204030204" pitchFamily="34" charset="0"/>
                <a:cs typeface="Times New Roman" panose="02020603050405020304" pitchFamily="18" charset="0"/>
              </a:rPr>
              <a:t>d’un cours est votée en réunion de bureau, sur la base des pointages, si la moyenne de fréquentation sur un trimestre &lt; 4 participants, ce qui n’est le cas d’aucun cours à ce jour. Néanmoins, la question sera discutée à l’occasion de la prochaine réunion et pourra éventuellement donner lieu à des sondages auprès des adhérents pour connaitre leurs préférences.</a:t>
            </a:r>
          </a:p>
          <a:p>
            <a:pPr marL="171450" indent="-171450">
              <a:lnSpc>
                <a:spcPct val="115000"/>
              </a:lnSpc>
              <a:spcAft>
                <a:spcPts val="800"/>
              </a:spcAft>
              <a:buClr>
                <a:srgbClr val="00B0F0"/>
              </a:buClr>
              <a:buFont typeface="Wingdings" panose="05000000000000000000" pitchFamily="2" charset="2"/>
              <a:buChar char="Ø"/>
            </a:pPr>
            <a:r>
              <a:rPr lang="fr-FR" sz="1100" b="0" kern="0" dirty="0">
                <a:latin typeface="Calibri" panose="020F0502020204030204" pitchFamily="34" charset="0"/>
                <a:cs typeface="Times New Roman" panose="02020603050405020304" pitchFamily="18" charset="0"/>
              </a:rPr>
              <a:t>Longue discussion sur la </a:t>
            </a:r>
            <a:r>
              <a:rPr lang="fr-FR" sz="1100" kern="0" dirty="0">
                <a:latin typeface="Calibri" panose="020F0502020204030204" pitchFamily="34" charset="0"/>
                <a:cs typeface="Times New Roman" panose="02020603050405020304" pitchFamily="18" charset="0"/>
              </a:rPr>
              <a:t>Décision au vote concernant le principe de la mise en place d’augmentations de la cotisation annuelle adhérents</a:t>
            </a:r>
            <a:r>
              <a:rPr lang="fr-FR" sz="1100" b="0" kern="0" dirty="0">
                <a:latin typeface="Calibri" panose="020F0502020204030204" pitchFamily="34" charset="0"/>
                <a:cs typeface="Times New Roman" panose="02020603050405020304" pitchFamily="18" charset="0"/>
              </a:rPr>
              <a:t>. Votée à une très large majorité, elle consistait, pour rappel, à demander aux adhérents un mandat permettant au Bureau de décider, en autonomie et sans attendre les AG successives, d’augmenter ou pas la cotisation Adhérent en début de saison. Il va de soi, que ces décisions ne seront prises que si nécessité impérieuse et en toute transparence vis-à-vis des adhérents et du CD.</a:t>
            </a:r>
          </a:p>
          <a:p>
            <a:pPr marL="171450" indent="-171450">
              <a:lnSpc>
                <a:spcPct val="115000"/>
              </a:lnSpc>
              <a:spcAft>
                <a:spcPts val="800"/>
              </a:spcAft>
              <a:buClr>
                <a:srgbClr val="00B0F0"/>
              </a:buClr>
              <a:buFont typeface="Wingdings" panose="05000000000000000000" pitchFamily="2" charset="2"/>
              <a:buChar char="Ø"/>
            </a:pPr>
            <a:r>
              <a:rPr lang="fr-FR" sz="1100" kern="0" dirty="0">
                <a:latin typeface="Calibri" panose="020F0502020204030204" pitchFamily="34" charset="0"/>
                <a:ea typeface="Times New Roman" panose="02020603050405020304" pitchFamily="18" charset="0"/>
                <a:cs typeface="Times New Roman" panose="02020603050405020304" pitchFamily="18" charset="0"/>
              </a:rPr>
              <a:t>S</a:t>
            </a:r>
            <a:r>
              <a:rPr lang="fr-FR" sz="1100" kern="0" dirty="0">
                <a:effectLst/>
                <a:latin typeface="Calibri" panose="020F0502020204030204" pitchFamily="34" charset="0"/>
                <a:ea typeface="Times New Roman" panose="02020603050405020304" pitchFamily="18" charset="0"/>
                <a:cs typeface="Times New Roman" panose="02020603050405020304" pitchFamily="18" charset="0"/>
              </a:rPr>
              <a:t>uppression des cours de XT pendant les vacances d'été: </a:t>
            </a:r>
            <a:r>
              <a:rPr lang="fr-FR" sz="1100" b="0" kern="0" dirty="0">
                <a:effectLst/>
                <a:latin typeface="Calibri" panose="020F0502020204030204" pitchFamily="34" charset="0"/>
                <a:ea typeface="Times New Roman" panose="02020603050405020304" pitchFamily="18" charset="0"/>
                <a:cs typeface="Times New Roman" panose="02020603050405020304" pitchFamily="18" charset="0"/>
              </a:rPr>
              <a:t>demande des adhérents de pouvoir accéder au petit gymnase pour s'entrainer en autonomie. Cette décision sera entérinée en réunion de Bureau, mais il est envisagé de laisser aux adhérents l’accès au matériel nécessaire uniquement dans le cas ou un membre du bureau assiste à la séance.</a:t>
            </a:r>
            <a:endParaRPr lang="fr-FR" sz="1100" b="0" kern="0"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lnSpc>
                <a:spcPct val="115000"/>
              </a:lnSpc>
              <a:spcAft>
                <a:spcPts val="800"/>
              </a:spcAft>
              <a:buClr>
                <a:srgbClr val="00B0F0"/>
              </a:buClr>
              <a:buFont typeface="Wingdings" panose="05000000000000000000" pitchFamily="2" charset="2"/>
              <a:buChar char="Ø"/>
            </a:pPr>
            <a:r>
              <a:rPr lang="fr-FR" sz="1100" kern="0" dirty="0">
                <a:effectLst/>
                <a:latin typeface="Calibri" panose="020F0502020204030204" pitchFamily="34" charset="0"/>
                <a:ea typeface="Times New Roman" panose="02020603050405020304" pitchFamily="18" charset="0"/>
                <a:cs typeface="Times New Roman" panose="02020603050405020304" pitchFamily="18" charset="0"/>
              </a:rPr>
              <a:t>Personnes disponibles pour apporter un support ponctuel au bureau: </a:t>
            </a:r>
            <a:r>
              <a:rPr lang="fr-FR" sz="1100" b="0" kern="0" dirty="0">
                <a:effectLst/>
                <a:latin typeface="Calibri" panose="020F0502020204030204" pitchFamily="34" charset="0"/>
                <a:ea typeface="Times New Roman" panose="02020603050405020304" pitchFamily="18" charset="0"/>
                <a:cs typeface="Times New Roman" panose="02020603050405020304" pitchFamily="18" charset="0"/>
              </a:rPr>
              <a:t>Magali PLA et Arnaud SELLÉ</a:t>
            </a:r>
            <a:endParaRPr lang="fr-FR" sz="1200" b="0" kern="100" dirty="0">
              <a:effectLst/>
              <a:latin typeface="Aptos"/>
              <a:ea typeface="Aptos"/>
              <a:cs typeface="Times New Roman" panose="02020603050405020304" pitchFamily="18" charset="0"/>
            </a:endParaRPr>
          </a:p>
          <a:p>
            <a:pPr marL="0" lvl="1" indent="0">
              <a:spcAft>
                <a:spcPts val="0"/>
              </a:spcAft>
              <a:buNone/>
            </a:pPr>
            <a:endParaRPr lang="fr-FR" sz="1200" dirty="0"/>
          </a:p>
          <a:p>
            <a:pPr marL="171450" lvl="1" indent="-171450">
              <a:spcAft>
                <a:spcPts val="0"/>
              </a:spcAft>
              <a:buFont typeface="Wingdings" panose="05000000000000000000" pitchFamily="2" charset="2"/>
              <a:buChar char="Ø"/>
            </a:pPr>
            <a:endParaRPr lang="fr-FR" sz="1200" dirty="0">
              <a:sym typeface="Wingdings" panose="05000000000000000000" pitchFamily="2" charset="2"/>
            </a:endParaRPr>
          </a:p>
        </p:txBody>
      </p:sp>
      <p:sp>
        <p:nvSpPr>
          <p:cNvPr id="8" name="Sous-titre 2">
            <a:extLst>
              <a:ext uri="{FF2B5EF4-FFF2-40B4-BE49-F238E27FC236}">
                <a16:creationId xmlns:a16="http://schemas.microsoft.com/office/drawing/2014/main" id="{73C5B5D0-8992-4880-8C85-B0DEEF950299}"/>
              </a:ext>
            </a:extLst>
          </p:cNvPr>
          <p:cNvSpPr txBox="1">
            <a:spLocks/>
          </p:cNvSpPr>
          <p:nvPr/>
        </p:nvSpPr>
        <p:spPr bwMode="auto">
          <a:xfrm>
            <a:off x="409028" y="221785"/>
            <a:ext cx="7962900" cy="265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0" indent="0" algn="l" defTabSz="1014413" rtl="0" fontAlgn="base">
              <a:spcBef>
                <a:spcPct val="0"/>
              </a:spcBef>
              <a:spcAft>
                <a:spcPts val="1338"/>
              </a:spcAft>
              <a:buFont typeface="Arial" charset="0"/>
              <a:buNone/>
              <a:defRPr lang="fr-FR" sz="1100" b="0" kern="1200" baseline="0">
                <a:solidFill>
                  <a:srgbClr val="002060"/>
                </a:solidFill>
                <a:latin typeface="Arial" charset="0"/>
                <a:ea typeface="Arial" charset="0"/>
                <a:cs typeface="Arial" charset="0"/>
              </a:defRPr>
            </a:lvl1pPr>
            <a:lvl2pPr marL="507995" indent="0" algn="ctr" defTabSz="1014413" rtl="0" fontAlgn="base">
              <a:spcBef>
                <a:spcPct val="0"/>
              </a:spcBef>
              <a:spcAft>
                <a:spcPts val="1338"/>
              </a:spcAft>
              <a:buClr>
                <a:srgbClr val="00B0F0"/>
              </a:buClr>
              <a:buFont typeface="Wingdings" pitchFamily="2" charset="2"/>
              <a:buNone/>
              <a:defRPr sz="2222" kern="1200">
                <a:solidFill>
                  <a:srgbClr val="002060"/>
                </a:solidFill>
                <a:latin typeface="Arial" charset="0"/>
                <a:ea typeface="Arial" charset="0"/>
                <a:cs typeface="Arial" charset="0"/>
              </a:defRPr>
            </a:lvl2pPr>
            <a:lvl3pPr marL="1015990" indent="0" algn="ctr" defTabSz="1014413" rtl="0" fontAlgn="base">
              <a:spcBef>
                <a:spcPct val="0"/>
              </a:spcBef>
              <a:spcAft>
                <a:spcPts val="1338"/>
              </a:spcAft>
              <a:buClr>
                <a:srgbClr val="00B0F0"/>
              </a:buClr>
              <a:buFont typeface="Wingdings" pitchFamily="2" charset="2"/>
              <a:buNone/>
              <a:defRPr sz="2000" kern="1200">
                <a:solidFill>
                  <a:srgbClr val="002060"/>
                </a:solidFill>
                <a:latin typeface="Arial" charset="0"/>
                <a:ea typeface="Arial" charset="0"/>
                <a:cs typeface="Arial" charset="0"/>
              </a:defRPr>
            </a:lvl3pPr>
            <a:lvl4pPr marL="1523985" indent="0" algn="ctr" defTabSz="1014413" rtl="0" fontAlgn="base">
              <a:lnSpc>
                <a:spcPct val="90000"/>
              </a:lnSpc>
              <a:spcBef>
                <a:spcPts val="550"/>
              </a:spcBef>
              <a:spcAft>
                <a:spcPct val="0"/>
              </a:spcAft>
              <a:buFont typeface="Arial" charset="0"/>
              <a:buNone/>
              <a:defRPr sz="1778" kern="1200">
                <a:solidFill>
                  <a:srgbClr val="002060"/>
                </a:solidFill>
                <a:latin typeface="Arial" charset="0"/>
                <a:ea typeface="Arial" charset="0"/>
                <a:cs typeface="Arial" charset="0"/>
              </a:defRPr>
            </a:lvl4pPr>
            <a:lvl5pPr marL="2031980" indent="0" algn="ctr" defTabSz="1014413" rtl="0" fontAlgn="base">
              <a:lnSpc>
                <a:spcPct val="90000"/>
              </a:lnSpc>
              <a:spcBef>
                <a:spcPts val="550"/>
              </a:spcBef>
              <a:spcAft>
                <a:spcPct val="0"/>
              </a:spcAft>
              <a:buFont typeface="Arial" charset="0"/>
              <a:buNone/>
              <a:defRPr sz="1778" kern="1200">
                <a:solidFill>
                  <a:srgbClr val="002060"/>
                </a:solidFill>
                <a:latin typeface="Arial" charset="0"/>
                <a:ea typeface="Arial" charset="0"/>
                <a:cs typeface="Arial" charset="0"/>
              </a:defRPr>
            </a:lvl5pPr>
            <a:lvl6pPr marL="2539975"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6pPr>
            <a:lvl7pPr marL="3047970"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7pPr>
            <a:lvl8pPr marL="3555964"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8pPr>
            <a:lvl9pPr marL="4063959"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9pPr>
          </a:lstStyle>
          <a:p>
            <a:r>
              <a:rPr lang="fr-FR" sz="1400" b="1" dirty="0">
                <a:solidFill>
                  <a:srgbClr val="FF9900"/>
                </a:solidFill>
                <a:latin typeface="Segoe UI Black"/>
                <a:ea typeface="Segoe UI Black"/>
                <a:cs typeface="Segoe UI Black"/>
              </a:rPr>
              <a:t>AG FitZen 2026</a:t>
            </a:r>
          </a:p>
        </p:txBody>
      </p:sp>
    </p:spTree>
    <p:extLst>
      <p:ext uri="{BB962C8B-B14F-4D97-AF65-F5344CB8AC3E}">
        <p14:creationId xmlns:p14="http://schemas.microsoft.com/office/powerpoint/2010/main" val="411580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a:xfrm>
            <a:off x="330200" y="544513"/>
            <a:ext cx="8750300" cy="368300"/>
          </a:xfrm>
        </p:spPr>
        <p:txBody>
          <a:bodyPr/>
          <a:lstStyle/>
          <a:p>
            <a:r>
              <a:rPr dirty="0">
                <a:latin typeface="Arial Black" pitchFamily="34" charset="0"/>
              </a:rPr>
              <a:t>Plan</a:t>
            </a:r>
          </a:p>
        </p:txBody>
      </p:sp>
      <p:sp>
        <p:nvSpPr>
          <p:cNvPr id="60418"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FCD0304D-8050-424D-B296-3DDAE784F722}" type="slidenum">
              <a:rPr lang="fr-FR"/>
              <a:pPr defTabSz="796925" fontAlgn="base">
                <a:spcBef>
                  <a:spcPct val="0"/>
                </a:spcBef>
                <a:spcAft>
                  <a:spcPct val="0"/>
                </a:spcAft>
              </a:pPr>
              <a:t>3</a:t>
            </a:fld>
            <a:endParaRPr lang="fr-FR" dirty="0"/>
          </a:p>
        </p:txBody>
      </p:sp>
      <p:sp>
        <p:nvSpPr>
          <p:cNvPr id="6" name="Espace réservé du contenu 2"/>
          <p:cNvSpPr>
            <a:spLocks noGrp="1"/>
          </p:cNvSpPr>
          <p:nvPr>
            <p:ph idx="4294967295"/>
          </p:nvPr>
        </p:nvSpPr>
        <p:spPr>
          <a:xfrm>
            <a:off x="449263" y="1149350"/>
            <a:ext cx="7408862" cy="3824288"/>
          </a:xfrm>
        </p:spPr>
        <p:txBody>
          <a:bodyPr rtlCol="0">
            <a:normAutofit lnSpcReduction="10000"/>
          </a:bodyPr>
          <a:lstStyle/>
          <a:p>
            <a:pPr marL="285750" indent="-285750" defTabSz="1015990" fontAlgn="auto">
              <a:spcBef>
                <a:spcPts val="0"/>
              </a:spcBef>
              <a:spcAft>
                <a:spcPts val="1333"/>
              </a:spcAft>
              <a:buClr>
                <a:srgbClr val="00B0F0"/>
              </a:buClr>
              <a:buFont typeface="Wingdings" panose="05000000000000000000" pitchFamily="2" charset="2"/>
              <a:buChar char="v"/>
              <a:defRPr/>
            </a:pPr>
            <a:r>
              <a:rPr dirty="0">
                <a:latin typeface="+mn-lt"/>
              </a:rPr>
              <a:t>Bilan moral </a:t>
            </a:r>
            <a:r>
              <a:rPr lang="fr-FR" dirty="0">
                <a:latin typeface="+mn-lt"/>
              </a:rPr>
              <a:t>2025</a:t>
            </a:r>
            <a:endParaRPr u="sng" dirty="0">
              <a:solidFill>
                <a:srgbClr val="FF0000"/>
              </a:solidFill>
              <a:latin typeface="+mn-lt"/>
            </a:endParaRPr>
          </a:p>
          <a:p>
            <a:pPr marL="711746" lvl="2" indent="-285750" defTabSz="1015990" fontAlgn="auto">
              <a:spcBef>
                <a:spcPts val="0"/>
              </a:spcBef>
              <a:spcAft>
                <a:spcPts val="1333"/>
              </a:spcAft>
              <a:defRPr/>
            </a:pPr>
            <a:r>
              <a:rPr lang="fr-FR" dirty="0">
                <a:latin typeface="+mn-lt"/>
              </a:rPr>
              <a:t>Vie du bureau </a:t>
            </a:r>
          </a:p>
          <a:p>
            <a:pPr marL="711746" lvl="2" indent="-285750" defTabSz="1015990" fontAlgn="auto">
              <a:spcBef>
                <a:spcPts val="0"/>
              </a:spcBef>
              <a:spcAft>
                <a:spcPts val="1333"/>
              </a:spcAft>
              <a:defRPr/>
            </a:pPr>
            <a:r>
              <a:rPr lang="fr-FR" dirty="0">
                <a:latin typeface="+mn-lt"/>
              </a:rPr>
              <a:t>Développement de la section</a:t>
            </a:r>
          </a:p>
          <a:p>
            <a:pPr marL="711746" lvl="2" indent="-285750" defTabSz="1015990" fontAlgn="auto">
              <a:spcBef>
                <a:spcPts val="0"/>
              </a:spcBef>
              <a:spcAft>
                <a:spcPts val="1333"/>
              </a:spcAft>
              <a:defRPr/>
            </a:pPr>
            <a:r>
              <a:rPr lang="fr-FR" dirty="0">
                <a:latin typeface="+mn-lt"/>
              </a:rPr>
              <a:t>Vote</a:t>
            </a:r>
          </a:p>
          <a:p>
            <a:pPr marL="285750" indent="-285750" defTabSz="1015990" fontAlgn="auto">
              <a:spcBef>
                <a:spcPts val="0"/>
              </a:spcBef>
              <a:spcAft>
                <a:spcPts val="1333"/>
              </a:spcAft>
              <a:buClr>
                <a:srgbClr val="00B0F0"/>
              </a:buClr>
              <a:buFont typeface="Wingdings" panose="05000000000000000000" pitchFamily="2" charset="2"/>
              <a:buChar char="v"/>
              <a:defRPr/>
            </a:pPr>
            <a:r>
              <a:rPr lang="fr-FR" dirty="0">
                <a:latin typeface="+mn-lt"/>
              </a:rPr>
              <a:t>Bilan Trésorerie 2024/2025</a:t>
            </a:r>
            <a:endParaRPr lang="fr-FR" u="sng" dirty="0">
              <a:solidFill>
                <a:srgbClr val="FF0000"/>
              </a:solidFill>
              <a:latin typeface="+mn-lt"/>
            </a:endParaRPr>
          </a:p>
          <a:p>
            <a:pPr marL="711746" lvl="2" indent="-285750" defTabSz="1015990" fontAlgn="auto">
              <a:spcBef>
                <a:spcPts val="0"/>
              </a:spcBef>
              <a:spcAft>
                <a:spcPts val="1333"/>
              </a:spcAft>
              <a:defRPr/>
            </a:pPr>
            <a:r>
              <a:rPr lang="fr-FR" dirty="0">
                <a:latin typeface="+mn-lt"/>
              </a:rPr>
              <a:t>Vote</a:t>
            </a:r>
          </a:p>
          <a:p>
            <a:pPr marL="285750" indent="-285750" defTabSz="1015990" fontAlgn="auto">
              <a:spcBef>
                <a:spcPts val="0"/>
              </a:spcBef>
              <a:spcAft>
                <a:spcPts val="1333"/>
              </a:spcAft>
              <a:buClr>
                <a:srgbClr val="00B0F0"/>
              </a:buClr>
              <a:buFont typeface="Wingdings" panose="05000000000000000000" pitchFamily="2" charset="2"/>
              <a:buChar char="v"/>
              <a:defRPr/>
            </a:pPr>
            <a:r>
              <a:rPr dirty="0">
                <a:latin typeface="+mn-lt"/>
              </a:rPr>
              <a:t>Décision au vote</a:t>
            </a:r>
            <a:endParaRPr lang="fr-FR" dirty="0">
              <a:latin typeface="+mn-lt"/>
            </a:endParaRPr>
          </a:p>
          <a:p>
            <a:pPr marL="285750" indent="-285750" defTabSz="1015990" fontAlgn="auto">
              <a:spcBef>
                <a:spcPts val="0"/>
              </a:spcBef>
              <a:spcAft>
                <a:spcPts val="1333"/>
              </a:spcAft>
              <a:buClr>
                <a:srgbClr val="00B0F0"/>
              </a:buClr>
              <a:buFont typeface="Wingdings" panose="05000000000000000000" pitchFamily="2" charset="2"/>
              <a:buChar char="v"/>
              <a:defRPr/>
            </a:pPr>
            <a:r>
              <a:rPr lang="fr-FR" dirty="0">
                <a:latin typeface="+mn-lt"/>
              </a:rPr>
              <a:t>Actualités et Perspectives pour la saison 2025-2026</a:t>
            </a:r>
          </a:p>
          <a:p>
            <a:pPr marL="285750" indent="-285750" defTabSz="1015990" fontAlgn="auto">
              <a:spcBef>
                <a:spcPts val="0"/>
              </a:spcBef>
              <a:spcAft>
                <a:spcPts val="1333"/>
              </a:spcAft>
              <a:buClr>
                <a:srgbClr val="00B0F0"/>
              </a:buClr>
              <a:buFont typeface="Wingdings" panose="05000000000000000000" pitchFamily="2" charset="2"/>
              <a:buChar char="v"/>
              <a:defRPr/>
            </a:pPr>
            <a:r>
              <a:rPr dirty="0">
                <a:latin typeface="+mn-lt"/>
              </a:rPr>
              <a:t>Vote du bureau </a:t>
            </a:r>
            <a:r>
              <a:rPr lang="fr-FR" dirty="0">
                <a:latin typeface="+mn-lt"/>
              </a:rPr>
              <a:t>2026</a:t>
            </a:r>
            <a:endParaRPr dirty="0">
              <a:latin typeface="+mn-lt"/>
            </a:endParaRPr>
          </a:p>
          <a:p>
            <a:pPr marL="399996" lvl="1" indent="-253997" defTabSz="1015990" fontAlgn="auto">
              <a:spcBef>
                <a:spcPts val="0"/>
              </a:spcBef>
              <a:spcAft>
                <a:spcPts val="1333"/>
              </a:spcAft>
              <a:defRPr/>
            </a:pPr>
            <a:endParaRPr lang="fr-FR" dirty="0"/>
          </a:p>
        </p:txBody>
      </p:sp>
      <p:sp>
        <p:nvSpPr>
          <p:cNvPr id="60420"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a:xfrm>
            <a:off x="330200" y="544513"/>
            <a:ext cx="8750300" cy="368300"/>
          </a:xfrm>
        </p:spPr>
        <p:txBody>
          <a:bodyPr/>
          <a:lstStyle/>
          <a:p>
            <a:r>
              <a:rPr dirty="0">
                <a:latin typeface="Arial Black" pitchFamily="34" charset="0"/>
              </a:rPr>
              <a:t>Vie du Bureau </a:t>
            </a:r>
            <a:r>
              <a:rPr lang="fr-FR" dirty="0">
                <a:latin typeface="Arial Black" pitchFamily="34" charset="0"/>
              </a:rPr>
              <a:t>2025</a:t>
            </a:r>
            <a:r>
              <a:rPr dirty="0">
                <a:latin typeface="Arial Black" pitchFamily="34" charset="0"/>
              </a:rPr>
              <a:t> (1/5)</a:t>
            </a:r>
          </a:p>
        </p:txBody>
      </p:sp>
      <p:sp>
        <p:nvSpPr>
          <p:cNvPr id="61442"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F51735B9-994E-4931-B728-FDEF217D3798}" type="slidenum">
              <a:rPr lang="fr-FR"/>
              <a:pPr defTabSz="796925" fontAlgn="base">
                <a:spcBef>
                  <a:spcPct val="0"/>
                </a:spcBef>
                <a:spcAft>
                  <a:spcPct val="0"/>
                </a:spcAft>
              </a:pPr>
              <a:t>4</a:t>
            </a:fld>
            <a:endParaRPr lang="fr-FR" dirty="0"/>
          </a:p>
        </p:txBody>
      </p:sp>
      <p:sp>
        <p:nvSpPr>
          <p:cNvPr id="61446"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
        <p:nvSpPr>
          <p:cNvPr id="11" name="Espace réservé du contenu 3"/>
          <p:cNvSpPr txBox="1">
            <a:spLocks/>
          </p:cNvSpPr>
          <p:nvPr/>
        </p:nvSpPr>
        <p:spPr bwMode="auto">
          <a:xfrm>
            <a:off x="8293100" y="2764607"/>
            <a:ext cx="1557283" cy="88428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l" defTabSz="1014413" rtl="0" fontAlgn="base">
              <a:spcBef>
                <a:spcPct val="0"/>
              </a:spcBef>
              <a:spcAft>
                <a:spcPts val="1338"/>
              </a:spcAft>
              <a:buFont typeface="Arial" charset="0"/>
              <a:defRPr lang="fr-FR" b="1" kern="1200" dirty="0">
                <a:solidFill>
                  <a:srgbClr val="002060"/>
                </a:solidFill>
                <a:latin typeface="Arial" charset="0"/>
                <a:ea typeface="Arial" charset="0"/>
                <a:cs typeface="Arial" charset="0"/>
              </a:defRPr>
            </a:lvl1pPr>
            <a:lvl2pPr marL="398463" indent="-252413" algn="l" defTabSz="1014413" rtl="0" fontAlgn="base">
              <a:spcBef>
                <a:spcPct val="0"/>
              </a:spcBef>
              <a:spcAft>
                <a:spcPts val="1338"/>
              </a:spcAft>
              <a:buClr>
                <a:srgbClr val="00B0F0"/>
              </a:buClr>
              <a:buFont typeface="Wingdings" pitchFamily="2" charset="2"/>
              <a:buChar char="v"/>
              <a:defRPr kern="1200">
                <a:solidFill>
                  <a:srgbClr val="002060"/>
                </a:solidFill>
                <a:latin typeface="Arial" charset="0"/>
                <a:ea typeface="Arial" charset="0"/>
                <a:cs typeface="Arial" charset="0"/>
              </a:defRPr>
            </a:lvl2pPr>
            <a:lvl3pPr marL="679450" indent="-252413" algn="l" defTabSz="1014413" rtl="0" fontAlgn="base">
              <a:spcBef>
                <a:spcPct val="0"/>
              </a:spcBef>
              <a:spcAft>
                <a:spcPts val="1338"/>
              </a:spcAft>
              <a:buClr>
                <a:srgbClr val="00B0F0"/>
              </a:buClr>
              <a:buFont typeface="Wingdings" pitchFamily="2" charset="2"/>
              <a:buChar char="Ø"/>
              <a:defRPr sz="1600" kern="1200">
                <a:solidFill>
                  <a:srgbClr val="002060"/>
                </a:solidFill>
                <a:latin typeface="Arial" charset="0"/>
                <a:ea typeface="Arial" charset="0"/>
                <a:cs typeface="Arial" charset="0"/>
              </a:defRPr>
            </a:lvl3pPr>
            <a:lvl4pPr marL="1776413" indent="-252413" algn="l" defTabSz="1014413" rtl="0" fontAlgn="base">
              <a:lnSpc>
                <a:spcPct val="90000"/>
              </a:lnSpc>
              <a:spcBef>
                <a:spcPts val="550"/>
              </a:spcBef>
              <a:spcAft>
                <a:spcPct val="0"/>
              </a:spcAft>
              <a:buFont typeface="Arial" charset="0"/>
              <a:buChar char="•"/>
              <a:defRPr sz="2000" kern="1200">
                <a:solidFill>
                  <a:srgbClr val="002060"/>
                </a:solidFill>
                <a:latin typeface="Arial" charset="0"/>
                <a:ea typeface="Arial" charset="0"/>
                <a:cs typeface="Arial" charset="0"/>
              </a:defRPr>
            </a:lvl4pPr>
            <a:lvl5pPr marL="2284413" indent="-252413" algn="l" defTabSz="1014413" rtl="0" fontAlgn="base">
              <a:lnSpc>
                <a:spcPct val="90000"/>
              </a:lnSpc>
              <a:spcBef>
                <a:spcPts val="550"/>
              </a:spcBef>
              <a:spcAft>
                <a:spcPct val="0"/>
              </a:spcAft>
              <a:buFont typeface="Arial" charset="0"/>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a:lstStyle>
          <a:p>
            <a:pPr algn="ctr" defTabSz="1015990" fontAlgn="auto">
              <a:spcBef>
                <a:spcPts val="0"/>
              </a:spcBef>
              <a:spcAft>
                <a:spcPts val="1333"/>
              </a:spcAft>
              <a:buFont typeface="Arial"/>
              <a:buNone/>
              <a:defRPr/>
            </a:pPr>
            <a:r>
              <a:rPr lang="fr-FR" sz="1500" b="0" dirty="0">
                <a:latin typeface="Candara" panose="020E0502030303020204" pitchFamily="34" charset="0"/>
              </a:rPr>
              <a:t>Réunion de bureau une fois par mois.</a:t>
            </a:r>
          </a:p>
          <a:p>
            <a:pPr algn="ctr" defTabSz="1015990" fontAlgn="auto">
              <a:spcBef>
                <a:spcPts val="0"/>
              </a:spcBef>
              <a:spcAft>
                <a:spcPts val="1333"/>
              </a:spcAft>
              <a:buFont typeface="Arial"/>
              <a:buNone/>
              <a:defRPr/>
            </a:pPr>
            <a:endParaRPr lang="fr-FR" sz="1500" b="0" dirty="0">
              <a:latin typeface="Candara" panose="020E0502030303020204" pitchFamily="34" charset="0"/>
            </a:endParaRPr>
          </a:p>
        </p:txBody>
      </p:sp>
      <p:pic>
        <p:nvPicPr>
          <p:cNvPr id="2" name="Image 1"/>
          <p:cNvPicPr>
            <a:picLocks noChangeAspect="1"/>
          </p:cNvPicPr>
          <p:nvPr/>
        </p:nvPicPr>
        <p:blipFill>
          <a:blip r:embed="rId3"/>
          <a:stretch>
            <a:fillRect/>
          </a:stretch>
        </p:blipFill>
        <p:spPr>
          <a:xfrm>
            <a:off x="111449" y="728663"/>
            <a:ext cx="8021117" cy="45811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5"/>
          </p:nvPr>
        </p:nvSpPr>
        <p:spPr>
          <a:xfrm>
            <a:off x="330200" y="1197880"/>
            <a:ext cx="9737725" cy="3836964"/>
          </a:xfrm>
        </p:spPr>
        <p:txBody>
          <a:bodyPr rtlCol="0" anchor="ctr">
            <a:normAutofit fontScale="55000" lnSpcReduction="20000"/>
          </a:bodyPr>
          <a:lstStyle/>
          <a:p>
            <a:pPr marL="449263" lvl="1" indent="-304800" algn="just" defTabSz="1015990" fontAlgn="auto">
              <a:spcBef>
                <a:spcPts val="0"/>
              </a:spcBef>
              <a:spcAft>
                <a:spcPts val="600"/>
              </a:spcAft>
              <a:defRPr/>
            </a:pPr>
            <a:r>
              <a:rPr lang="fr-FR" sz="3600" b="1" dirty="0">
                <a:latin typeface="+mn-lt"/>
              </a:rPr>
              <a:t>Inscriptions validées uniquement après :</a:t>
            </a:r>
          </a:p>
          <a:p>
            <a:pPr lvl="2">
              <a:lnSpc>
                <a:spcPct val="120000"/>
              </a:lnSpc>
              <a:spcAft>
                <a:spcPts val="0"/>
              </a:spcAft>
            </a:pPr>
            <a:r>
              <a:rPr lang="fr-FR" sz="2900" dirty="0">
                <a:latin typeface="+mn-lt"/>
              </a:rPr>
              <a:t>Inscription validée ASC</a:t>
            </a:r>
          </a:p>
          <a:p>
            <a:pPr lvl="2">
              <a:lnSpc>
                <a:spcPct val="120000"/>
              </a:lnSpc>
              <a:spcAft>
                <a:spcPts val="0"/>
              </a:spcAft>
            </a:pPr>
            <a:r>
              <a:rPr lang="fr-FR" sz="2900" dirty="0">
                <a:latin typeface="+mn-lt"/>
              </a:rPr>
              <a:t>Paiement de la cotisation (cotisation unique, pas d’inscription par cours).</a:t>
            </a:r>
          </a:p>
          <a:p>
            <a:pPr lvl="2">
              <a:lnSpc>
                <a:spcPct val="120000"/>
              </a:lnSpc>
              <a:spcAft>
                <a:spcPts val="1200"/>
              </a:spcAft>
            </a:pPr>
            <a:r>
              <a:rPr lang="fr-FR" sz="2900" dirty="0">
                <a:latin typeface="+mn-lt"/>
              </a:rPr>
              <a:t>Formulaire de reconnaissance et d’acceptation des risques chargé dans la rubrique dédiée.</a:t>
            </a:r>
          </a:p>
          <a:p>
            <a:pPr marL="427037" lvl="2" indent="0">
              <a:lnSpc>
                <a:spcPct val="120000"/>
              </a:lnSpc>
              <a:spcAft>
                <a:spcPts val="1200"/>
              </a:spcAft>
              <a:buNone/>
            </a:pPr>
            <a:r>
              <a:rPr lang="fr-FR" sz="2900" dirty="0">
                <a:latin typeface="+mn-lt"/>
              </a:rPr>
              <a:t>Une fois ces formalités accomplies, l’inscription à la section ouvre droit à la totalité des cours proposés au planning.</a:t>
            </a:r>
          </a:p>
          <a:p>
            <a:pPr marL="427037" lvl="2" indent="0">
              <a:lnSpc>
                <a:spcPct val="120000"/>
              </a:lnSpc>
              <a:spcAft>
                <a:spcPts val="1200"/>
              </a:spcAft>
              <a:buNone/>
            </a:pPr>
            <a:endParaRPr lang="fr-FR" sz="2900" dirty="0">
              <a:latin typeface="+mn-lt"/>
            </a:endParaRPr>
          </a:p>
          <a:p>
            <a:pPr lvl="1">
              <a:spcBef>
                <a:spcPts val="0"/>
              </a:spcBef>
              <a:spcAft>
                <a:spcPts val="600"/>
              </a:spcAft>
            </a:pPr>
            <a:r>
              <a:rPr lang="fr-FR" sz="3600" b="1" dirty="0">
                <a:latin typeface="+mn-lt"/>
              </a:rPr>
              <a:t>Inscription des personnes extérieures</a:t>
            </a:r>
          </a:p>
          <a:p>
            <a:pPr lvl="2">
              <a:spcAft>
                <a:spcPts val="0"/>
              </a:spcAft>
            </a:pPr>
            <a:r>
              <a:rPr lang="fr-FR" sz="2900" dirty="0">
                <a:latin typeface="+mn-lt"/>
              </a:rPr>
              <a:t>Les demandes d’adhésion des personnes extérieures (non ayant-droit) qui doivent faire l’objet de dérogation sont soumises à un examen préalable par le Bureau puis à l’acceptation par le CD. Dans le cas où le nombre d’inscrits est déjà très important (comme ces deux dernières années par ex), le Bureau déclinera systématiquement.</a:t>
            </a:r>
          </a:p>
          <a:p>
            <a:pPr marL="425996" lvl="2" indent="0" defTabSz="1015990" fontAlgn="auto">
              <a:spcBef>
                <a:spcPts val="0"/>
              </a:spcBef>
              <a:spcAft>
                <a:spcPts val="1333"/>
              </a:spcAft>
              <a:buClr>
                <a:srgbClr val="002060"/>
              </a:buClr>
              <a:buFont typeface="Wingdings" pitchFamily="2" charset="2"/>
              <a:buNone/>
              <a:defRPr/>
            </a:pPr>
            <a:endParaRPr lang="fr-FR" dirty="0">
              <a:latin typeface="Calibri" panose="020F0502020204030204" pitchFamily="34" charset="0"/>
            </a:endParaRPr>
          </a:p>
        </p:txBody>
      </p:sp>
      <p:sp>
        <p:nvSpPr>
          <p:cNvPr id="63490"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EEC55F72-7DE1-42D2-8854-7A70FA6D82AE}" type="slidenum">
              <a:rPr lang="fr-FR"/>
              <a:pPr defTabSz="796925" fontAlgn="base">
                <a:spcBef>
                  <a:spcPct val="0"/>
                </a:spcBef>
                <a:spcAft>
                  <a:spcPct val="0"/>
                </a:spcAft>
              </a:pPr>
              <a:t>5</a:t>
            </a:fld>
            <a:endParaRPr lang="fr-FR" dirty="0"/>
          </a:p>
        </p:txBody>
      </p:sp>
      <p:sp>
        <p:nvSpPr>
          <p:cNvPr id="63491" name="Titre 1"/>
          <p:cNvSpPr>
            <a:spLocks noGrp="1"/>
          </p:cNvSpPr>
          <p:nvPr>
            <p:ph type="title"/>
          </p:nvPr>
        </p:nvSpPr>
        <p:spPr>
          <a:xfrm>
            <a:off x="330200" y="551548"/>
            <a:ext cx="8750300" cy="646331"/>
          </a:xfrm>
        </p:spPr>
        <p:txBody>
          <a:bodyPr/>
          <a:lstStyle/>
          <a:p>
            <a:r>
              <a:rPr dirty="0">
                <a:latin typeface="Arial Black" pitchFamily="34" charset="0"/>
              </a:rPr>
              <a:t>Vie du Bureau  (2/5)</a:t>
            </a:r>
            <a:br>
              <a:rPr dirty="0">
                <a:latin typeface="Arial Black" pitchFamily="34" charset="0"/>
              </a:rPr>
            </a:br>
            <a:r>
              <a:rPr dirty="0">
                <a:latin typeface="Arial Black" pitchFamily="34" charset="0"/>
              </a:rPr>
              <a:t>Organisation de la section </a:t>
            </a:r>
          </a:p>
        </p:txBody>
      </p:sp>
      <p:sp>
        <p:nvSpPr>
          <p:cNvPr id="63492"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5"/>
          </p:nvPr>
        </p:nvSpPr>
        <p:spPr>
          <a:xfrm>
            <a:off x="330200" y="1186250"/>
            <a:ext cx="9737725" cy="4460488"/>
          </a:xfrm>
        </p:spPr>
        <p:txBody>
          <a:bodyPr rtlCol="0">
            <a:normAutofit fontScale="25000" lnSpcReduction="20000"/>
          </a:bodyPr>
          <a:lstStyle/>
          <a:p>
            <a:pPr marL="449263" lvl="1" indent="-304800" algn="just" defTabSz="1015990" fontAlgn="auto">
              <a:spcBef>
                <a:spcPts val="0"/>
              </a:spcBef>
              <a:spcAft>
                <a:spcPts val="800"/>
              </a:spcAft>
              <a:defRPr/>
            </a:pPr>
            <a:r>
              <a:rPr lang="fr-FR" sz="7400" b="1" dirty="0">
                <a:latin typeface="+mn-lt"/>
              </a:rPr>
              <a:t>Tenue des Cours </a:t>
            </a:r>
          </a:p>
          <a:p>
            <a:pPr marL="714375" lvl="2" indent="-288925" algn="just" defTabSz="1015990" fontAlgn="auto">
              <a:spcBef>
                <a:spcPts val="0"/>
              </a:spcBef>
              <a:spcAft>
                <a:spcPts val="1600"/>
              </a:spcAft>
              <a:defRPr/>
            </a:pPr>
            <a:r>
              <a:rPr lang="fr-FR" sz="6400" b="1" dirty="0">
                <a:latin typeface="+mn-lt"/>
              </a:rPr>
              <a:t>Nombre maximum </a:t>
            </a:r>
            <a:r>
              <a:rPr lang="fr-FR" sz="6400" dirty="0">
                <a:latin typeface="+mn-lt"/>
              </a:rPr>
              <a:t>de personnes autorisées dans les salles : </a:t>
            </a:r>
            <a:r>
              <a:rPr lang="fr-FR" sz="6400" u="sng" dirty="0">
                <a:latin typeface="+mn-lt"/>
              </a:rPr>
              <a:t>respecter d’abord la volonté du professeur puis le nombre max de personnes autorisées par salle, affiché sur les portes d’entrée</a:t>
            </a:r>
            <a:r>
              <a:rPr lang="fr-FR" sz="6400" dirty="0">
                <a:latin typeface="+mn-lt"/>
              </a:rPr>
              <a:t> :</a:t>
            </a:r>
          </a:p>
          <a:p>
            <a:pPr marL="2208213" lvl="3" indent="-685800" algn="just" defTabSz="1015990" fontAlgn="auto">
              <a:lnSpc>
                <a:spcPct val="20000"/>
              </a:lnSpc>
              <a:spcBef>
                <a:spcPts val="0"/>
              </a:spcBef>
              <a:spcAft>
                <a:spcPts val="1333"/>
              </a:spcAft>
              <a:buFont typeface="Arial" panose="020B0604020202020204" pitchFamily="34" charset="0"/>
              <a:buChar char="•"/>
              <a:defRPr/>
            </a:pPr>
            <a:r>
              <a:rPr lang="fr-FR" sz="5200" dirty="0">
                <a:latin typeface="+mn-lt"/>
              </a:rPr>
              <a:t>12 personnes en salle Yoga</a:t>
            </a:r>
          </a:p>
          <a:p>
            <a:pPr marL="2208213" lvl="3" indent="-685800" algn="just" defTabSz="1015990" fontAlgn="auto">
              <a:lnSpc>
                <a:spcPct val="20000"/>
              </a:lnSpc>
              <a:spcBef>
                <a:spcPts val="0"/>
              </a:spcBef>
              <a:spcAft>
                <a:spcPts val="1333"/>
              </a:spcAft>
              <a:buFont typeface="Arial" panose="020B0604020202020204" pitchFamily="34" charset="0"/>
              <a:buChar char="•"/>
              <a:defRPr/>
            </a:pPr>
            <a:r>
              <a:rPr lang="fr-FR" sz="5200" dirty="0">
                <a:latin typeface="+mn-lt"/>
              </a:rPr>
              <a:t>36 personnes au petit Gymnase</a:t>
            </a:r>
          </a:p>
          <a:p>
            <a:pPr marL="2208213" lvl="3" indent="-685800" algn="just" defTabSz="1015990" fontAlgn="auto">
              <a:lnSpc>
                <a:spcPct val="20000"/>
              </a:lnSpc>
              <a:spcBef>
                <a:spcPts val="0"/>
              </a:spcBef>
              <a:spcAft>
                <a:spcPts val="1700"/>
              </a:spcAft>
              <a:buFont typeface="Arial" panose="020B0604020202020204" pitchFamily="34" charset="0"/>
              <a:buChar char="•"/>
              <a:defRPr/>
            </a:pPr>
            <a:r>
              <a:rPr lang="fr-FR" sz="5200" dirty="0">
                <a:latin typeface="+mn-lt"/>
              </a:rPr>
              <a:t>15 personnes au Bât culturel</a:t>
            </a:r>
          </a:p>
          <a:p>
            <a:pPr marL="425450" lvl="2" indent="0" algn="just" defTabSz="1015990" fontAlgn="auto">
              <a:spcBef>
                <a:spcPts val="200"/>
              </a:spcBef>
              <a:spcAft>
                <a:spcPts val="600"/>
              </a:spcAft>
              <a:buNone/>
              <a:defRPr/>
            </a:pPr>
            <a:r>
              <a:rPr lang="fr-FR" sz="6400" dirty="0">
                <a:latin typeface="+mn-lt"/>
              </a:rPr>
              <a:t>Depuis quelques années, le Bureau a installé, à chaque porte d’entrée, un panneau sur lequel est indiqué "</a:t>
            </a:r>
            <a:r>
              <a:rPr lang="fr-FR" sz="6400" dirty="0">
                <a:solidFill>
                  <a:srgbClr val="C00000"/>
                </a:solidFill>
                <a:latin typeface="+mn-lt"/>
              </a:rPr>
              <a:t>COURS COMPLET, MERCI DE NE PAS ENTRER</a:t>
            </a:r>
            <a:r>
              <a:rPr lang="fr-FR" sz="6400" dirty="0">
                <a:latin typeface="+mn-lt"/>
              </a:rPr>
              <a:t>". En cas de saturation, les portes des salles sont fermées et le panneau affiché. </a:t>
            </a:r>
          </a:p>
          <a:p>
            <a:pPr marL="425450" lvl="2" indent="0" algn="just" defTabSz="1015990" fontAlgn="auto">
              <a:spcBef>
                <a:spcPts val="200"/>
              </a:spcBef>
              <a:spcAft>
                <a:spcPts val="1200"/>
              </a:spcAft>
              <a:buNone/>
              <a:defRPr/>
            </a:pPr>
            <a:r>
              <a:rPr lang="fr-FR" sz="6400" dirty="0">
                <a:latin typeface="+mn-lt"/>
              </a:rPr>
              <a:t>Dans tous les cas, pour le bon déroulement des cours, le respect des professeurs et des adhérents, nous vous remercions d’arriver à l’heure aux cours et de ne pas vous présenter au-delà de 5 minutes de retard.</a:t>
            </a:r>
          </a:p>
          <a:p>
            <a:pPr marL="714375" lvl="2" indent="-288925" algn="just" defTabSz="1015990" fontAlgn="auto">
              <a:spcBef>
                <a:spcPts val="0"/>
              </a:spcBef>
              <a:spcAft>
                <a:spcPts val="800"/>
              </a:spcAft>
              <a:defRPr/>
            </a:pPr>
            <a:r>
              <a:rPr lang="fr-FR" sz="6400" b="1" dirty="0">
                <a:latin typeface="+mn-lt"/>
              </a:rPr>
              <a:t>Nombre minimum </a:t>
            </a:r>
            <a:r>
              <a:rPr lang="fr-FR" sz="6400" dirty="0">
                <a:latin typeface="+mn-lt"/>
              </a:rPr>
              <a:t>de personnes pour tenir le cours : 2 (présentiel et/ou zoom)</a:t>
            </a:r>
          </a:p>
          <a:p>
            <a:pPr marL="714375" lvl="2" indent="-288925" algn="just" defTabSz="1015990" fontAlgn="auto">
              <a:spcBef>
                <a:spcPts val="0"/>
              </a:spcBef>
              <a:spcAft>
                <a:spcPts val="800"/>
              </a:spcAft>
              <a:defRPr/>
            </a:pPr>
            <a:r>
              <a:rPr lang="fr-FR" sz="6400" b="1" dirty="0">
                <a:latin typeface="+mn-lt"/>
              </a:rPr>
              <a:t>Pointages</a:t>
            </a:r>
            <a:r>
              <a:rPr lang="fr-FR" sz="6400" dirty="0">
                <a:latin typeface="+mn-lt"/>
              </a:rPr>
              <a:t> : ils sont indispensables pour assurer la pérennité des cours, </a:t>
            </a:r>
            <a:r>
              <a:rPr lang="fr-FR" sz="6400" b="1" dirty="0">
                <a:latin typeface="+mn-lt"/>
              </a:rPr>
              <a:t>il faut impérativement noter sa présence à chaque cours. </a:t>
            </a:r>
            <a:r>
              <a:rPr lang="fr-FR" sz="6400" dirty="0">
                <a:latin typeface="+mn-lt"/>
              </a:rPr>
              <a:t>En cas de refoulement, il est également demandé de l’indiquer sur les feuilles de pointage.</a:t>
            </a:r>
          </a:p>
          <a:p>
            <a:pPr marL="714375" lvl="2" indent="-288925" algn="just" defTabSz="1015990" fontAlgn="auto">
              <a:spcBef>
                <a:spcPts val="0"/>
              </a:spcBef>
              <a:spcAft>
                <a:spcPts val="800"/>
              </a:spcAft>
              <a:defRPr/>
            </a:pPr>
            <a:r>
              <a:rPr lang="fr-FR" sz="6400" b="1" dirty="0">
                <a:latin typeface="+mn-lt"/>
              </a:rPr>
              <a:t>Cours Zoom </a:t>
            </a:r>
            <a:r>
              <a:rPr lang="fr-FR" sz="6400" dirty="0">
                <a:latin typeface="+mn-lt"/>
              </a:rPr>
              <a:t>: tous les participants aux cours doivent être inscrits à la section.</a:t>
            </a:r>
          </a:p>
          <a:p>
            <a:pPr marL="679993" lvl="2" indent="-253997" defTabSz="1015990" fontAlgn="auto">
              <a:spcBef>
                <a:spcPts val="0"/>
              </a:spcBef>
              <a:spcAft>
                <a:spcPts val="1333"/>
              </a:spcAft>
              <a:buClr>
                <a:srgbClr val="002060"/>
              </a:buClr>
              <a:buFont typeface="Wingdings 3" panose="05040102010807070707" pitchFamily="18" charset="2"/>
              <a:buChar char="î"/>
              <a:defRPr/>
            </a:pPr>
            <a:endParaRPr lang="fr-FR" dirty="0">
              <a:latin typeface="Calibri" panose="020F0502020204030204" pitchFamily="34" charset="0"/>
            </a:endParaRPr>
          </a:p>
          <a:p>
            <a:pPr marL="425996" lvl="2" indent="0" defTabSz="1015990" fontAlgn="auto">
              <a:spcBef>
                <a:spcPts val="0"/>
              </a:spcBef>
              <a:spcAft>
                <a:spcPts val="1333"/>
              </a:spcAft>
              <a:buClr>
                <a:srgbClr val="002060"/>
              </a:buClr>
              <a:buFont typeface="Wingdings" pitchFamily="2" charset="2"/>
              <a:buNone/>
              <a:defRPr/>
            </a:pPr>
            <a:endParaRPr lang="fr-FR" dirty="0">
              <a:latin typeface="Calibri" panose="020F0502020204030204" pitchFamily="34" charset="0"/>
            </a:endParaRPr>
          </a:p>
        </p:txBody>
      </p:sp>
      <p:sp>
        <p:nvSpPr>
          <p:cNvPr id="63490"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marL="0" marR="0" lvl="0" indent="0" algn="ctr" defTabSz="796925" rtl="0" eaLnBrk="1" fontAlgn="base" latinLnBrk="0" hangingPunct="1">
              <a:lnSpc>
                <a:spcPct val="100000"/>
              </a:lnSpc>
              <a:spcBef>
                <a:spcPct val="0"/>
              </a:spcBef>
              <a:spcAft>
                <a:spcPct val="0"/>
              </a:spcAft>
              <a:buClrTx/>
              <a:buSzTx/>
              <a:buFontTx/>
              <a:buNone/>
              <a:tabLst/>
              <a:defRPr/>
            </a:pPr>
            <a:fld id="{EEC55F72-7DE1-42D2-8854-7A70FA6D82AE}" type="slidenum">
              <a:rPr kumimoji="0" lang="fr-FR" sz="600" b="0" i="0" u="none" strike="noStrike" kern="1200" cap="none" spc="0" normalizeH="0" baseline="0" noProof="0">
                <a:ln>
                  <a:noFill/>
                </a:ln>
                <a:solidFill>
                  <a:srgbClr val="002060"/>
                </a:solidFill>
                <a:effectLst/>
                <a:uLnTx/>
                <a:uFillTx/>
                <a:latin typeface="Arial" charset="0"/>
                <a:cs typeface="Arial" charset="0"/>
              </a:rPr>
              <a:pPr marL="0" marR="0" lvl="0" indent="0" algn="ctr" defTabSz="796925" rtl="0" eaLnBrk="1" fontAlgn="base" latinLnBrk="0" hangingPunct="1">
                <a:lnSpc>
                  <a:spcPct val="100000"/>
                </a:lnSpc>
                <a:spcBef>
                  <a:spcPct val="0"/>
                </a:spcBef>
                <a:spcAft>
                  <a:spcPct val="0"/>
                </a:spcAft>
                <a:buClrTx/>
                <a:buSzTx/>
                <a:buFontTx/>
                <a:buNone/>
                <a:tabLst/>
                <a:defRPr/>
              </a:pPr>
              <a:t>6</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
        <p:nvSpPr>
          <p:cNvPr id="63491" name="Titre 1"/>
          <p:cNvSpPr>
            <a:spLocks noGrp="1"/>
          </p:cNvSpPr>
          <p:nvPr>
            <p:ph type="title"/>
          </p:nvPr>
        </p:nvSpPr>
        <p:spPr>
          <a:xfrm>
            <a:off x="330200" y="551548"/>
            <a:ext cx="8750300" cy="646331"/>
          </a:xfrm>
        </p:spPr>
        <p:txBody>
          <a:bodyPr/>
          <a:lstStyle/>
          <a:p>
            <a:r>
              <a:rPr dirty="0">
                <a:latin typeface="Arial Black" pitchFamily="34" charset="0"/>
              </a:rPr>
              <a:t>Vie du Bureau (3/5)</a:t>
            </a:r>
            <a:br>
              <a:rPr dirty="0">
                <a:latin typeface="Arial Black" pitchFamily="34" charset="0"/>
              </a:rPr>
            </a:br>
            <a:r>
              <a:rPr dirty="0">
                <a:latin typeface="Arial Black" pitchFamily="34" charset="0"/>
              </a:rPr>
              <a:t>Organisation de la section </a:t>
            </a:r>
          </a:p>
        </p:txBody>
      </p:sp>
      <p:sp>
        <p:nvSpPr>
          <p:cNvPr id="63492"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Tree>
    <p:extLst>
      <p:ext uri="{BB962C8B-B14F-4D97-AF65-F5344CB8AC3E}">
        <p14:creationId xmlns:p14="http://schemas.microsoft.com/office/powerpoint/2010/main" val="238028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C62BADD0-8BD2-4612-9406-435D531D8B4B}" type="slidenum">
              <a:rPr lang="fr-FR"/>
              <a:pPr defTabSz="796925" fontAlgn="base">
                <a:spcBef>
                  <a:spcPct val="0"/>
                </a:spcBef>
                <a:spcAft>
                  <a:spcPct val="0"/>
                </a:spcAft>
              </a:pPr>
              <a:t>7</a:t>
            </a:fld>
            <a:endParaRPr lang="fr-FR" dirty="0"/>
          </a:p>
        </p:txBody>
      </p:sp>
      <p:sp>
        <p:nvSpPr>
          <p:cNvPr id="65539" name="Titre 1"/>
          <p:cNvSpPr>
            <a:spLocks noGrp="1"/>
          </p:cNvSpPr>
          <p:nvPr>
            <p:ph type="title"/>
          </p:nvPr>
        </p:nvSpPr>
        <p:spPr>
          <a:xfrm>
            <a:off x="330200" y="579438"/>
            <a:ext cx="8750300" cy="590550"/>
          </a:xfrm>
        </p:spPr>
        <p:txBody>
          <a:bodyPr/>
          <a:lstStyle/>
          <a:p>
            <a:r>
              <a:rPr dirty="0">
                <a:latin typeface="Arial Black" pitchFamily="34" charset="0"/>
              </a:rPr>
              <a:t>Vie du Bureau (4/5)</a:t>
            </a:r>
            <a:br>
              <a:rPr dirty="0">
                <a:latin typeface="Arial Black" pitchFamily="34" charset="0"/>
              </a:rPr>
            </a:br>
            <a:r>
              <a:rPr sz="1600" dirty="0">
                <a:latin typeface="Arial Black" pitchFamily="34" charset="0"/>
              </a:rPr>
              <a:t>Organisation de la section </a:t>
            </a:r>
          </a:p>
        </p:txBody>
      </p:sp>
      <p:sp>
        <p:nvSpPr>
          <p:cNvPr id="65540"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p>
        </p:txBody>
      </p:sp>
      <p:sp>
        <p:nvSpPr>
          <p:cNvPr id="7" name="Espace réservé du contenu 3"/>
          <p:cNvSpPr txBox="1">
            <a:spLocks/>
          </p:cNvSpPr>
          <p:nvPr/>
        </p:nvSpPr>
        <p:spPr bwMode="auto">
          <a:xfrm>
            <a:off x="534308" y="1507959"/>
            <a:ext cx="9209088" cy="35051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algn="l" defTabSz="1014413" rtl="0" fontAlgn="base">
              <a:spcBef>
                <a:spcPct val="0"/>
              </a:spcBef>
              <a:spcAft>
                <a:spcPts val="1338"/>
              </a:spcAft>
              <a:buFont typeface="Arial" charset="0"/>
              <a:defRPr lang="fr-FR" b="1" kern="1200" dirty="0">
                <a:solidFill>
                  <a:srgbClr val="002060"/>
                </a:solidFill>
                <a:latin typeface="Arial" charset="0"/>
                <a:ea typeface="Arial" charset="0"/>
                <a:cs typeface="Arial" charset="0"/>
              </a:defRPr>
            </a:lvl1pPr>
            <a:lvl2pPr marL="398463" indent="-252413" algn="l" defTabSz="1014413" rtl="0" fontAlgn="base">
              <a:spcBef>
                <a:spcPct val="0"/>
              </a:spcBef>
              <a:spcAft>
                <a:spcPts val="1338"/>
              </a:spcAft>
              <a:buClr>
                <a:srgbClr val="00B0F0"/>
              </a:buClr>
              <a:buFont typeface="Wingdings" pitchFamily="2" charset="2"/>
              <a:buChar char="v"/>
              <a:defRPr kern="1200">
                <a:solidFill>
                  <a:srgbClr val="002060"/>
                </a:solidFill>
                <a:latin typeface="Arial" charset="0"/>
                <a:ea typeface="Arial" charset="0"/>
                <a:cs typeface="Arial" charset="0"/>
              </a:defRPr>
            </a:lvl2pPr>
            <a:lvl3pPr marL="679450" indent="-252413" algn="l" defTabSz="1014413" rtl="0" fontAlgn="base">
              <a:spcBef>
                <a:spcPct val="0"/>
              </a:spcBef>
              <a:spcAft>
                <a:spcPts val="1338"/>
              </a:spcAft>
              <a:buClr>
                <a:srgbClr val="00B0F0"/>
              </a:buClr>
              <a:buFont typeface="Wingdings" pitchFamily="2" charset="2"/>
              <a:buChar char="Ø"/>
              <a:defRPr sz="1600" kern="1200">
                <a:solidFill>
                  <a:srgbClr val="002060"/>
                </a:solidFill>
                <a:latin typeface="Arial" charset="0"/>
                <a:ea typeface="Arial" charset="0"/>
                <a:cs typeface="Arial" charset="0"/>
              </a:defRPr>
            </a:lvl3pPr>
            <a:lvl4pPr marL="1776413" indent="-252413" algn="l" defTabSz="1014413" rtl="0" fontAlgn="base">
              <a:lnSpc>
                <a:spcPct val="90000"/>
              </a:lnSpc>
              <a:spcBef>
                <a:spcPts val="550"/>
              </a:spcBef>
              <a:spcAft>
                <a:spcPct val="0"/>
              </a:spcAft>
              <a:buFont typeface="Arial" charset="0"/>
              <a:buChar char="•"/>
              <a:defRPr sz="2000" kern="1200">
                <a:solidFill>
                  <a:srgbClr val="002060"/>
                </a:solidFill>
                <a:latin typeface="Arial" charset="0"/>
                <a:ea typeface="Arial" charset="0"/>
                <a:cs typeface="Arial" charset="0"/>
              </a:defRPr>
            </a:lvl4pPr>
            <a:lvl5pPr marL="2284413" indent="-252413" algn="l" defTabSz="1014413" rtl="0" fontAlgn="base">
              <a:lnSpc>
                <a:spcPct val="90000"/>
              </a:lnSpc>
              <a:spcBef>
                <a:spcPts val="550"/>
              </a:spcBef>
              <a:spcAft>
                <a:spcPct val="0"/>
              </a:spcAft>
              <a:buFont typeface="Arial" charset="0"/>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a:lstStyle>
          <a:p>
            <a:pPr marL="431749" lvl="1" indent="-285750" defTabSz="1015990" fontAlgn="auto">
              <a:spcBef>
                <a:spcPts val="0"/>
              </a:spcBef>
              <a:spcAft>
                <a:spcPts val="1333"/>
              </a:spcAft>
              <a:defRPr/>
            </a:pPr>
            <a:r>
              <a:rPr lang="fr-FR" sz="1800" b="1" dirty="0">
                <a:latin typeface="+mn-lt"/>
              </a:rPr>
              <a:t>Ajout d’un nouveau cours </a:t>
            </a:r>
          </a:p>
          <a:p>
            <a:pPr marL="711746" lvl="2" indent="-285750" defTabSz="1015990" fontAlgn="auto">
              <a:spcBef>
                <a:spcPts val="0"/>
              </a:spcBef>
              <a:spcAft>
                <a:spcPts val="1333"/>
              </a:spcAft>
              <a:defRPr/>
            </a:pPr>
            <a:r>
              <a:rPr lang="fr-FR" dirty="0">
                <a:latin typeface="+mn-lt"/>
              </a:rPr>
              <a:t>Mise en place votée et organisée en réunion de bureau en tenant compte de toutes les contraintes (budget</a:t>
            </a:r>
            <a:r>
              <a:rPr lang="fr-FR" dirty="0"/>
              <a:t>, </a:t>
            </a:r>
            <a:r>
              <a:rPr lang="fr-FR" dirty="0">
                <a:latin typeface="+mn-lt"/>
              </a:rPr>
              <a:t>prof, salle, …). </a:t>
            </a:r>
            <a:r>
              <a:rPr lang="fr-FR" b="1" dirty="0">
                <a:latin typeface="+mn-lt"/>
              </a:rPr>
              <a:t>Quand cela est possible </a:t>
            </a:r>
            <a:r>
              <a:rPr lang="fr-FR" dirty="0">
                <a:latin typeface="+mn-lt"/>
              </a:rPr>
              <a:t>(choix horaire, prof, …) des sondages et des cours d’essai peuvent être organisés.</a:t>
            </a:r>
          </a:p>
          <a:p>
            <a:pPr marL="425996" lvl="2" indent="0" defTabSz="1015990" fontAlgn="auto">
              <a:spcBef>
                <a:spcPts val="0"/>
              </a:spcBef>
              <a:spcAft>
                <a:spcPts val="1333"/>
              </a:spcAft>
              <a:buNone/>
              <a:defRPr/>
            </a:pPr>
            <a:endParaRPr lang="fr-FR" dirty="0">
              <a:latin typeface="+mn-lt"/>
            </a:endParaRPr>
          </a:p>
          <a:p>
            <a:pPr marL="431749" lvl="1" indent="-285750" defTabSz="1015990" fontAlgn="auto">
              <a:spcBef>
                <a:spcPts val="0"/>
              </a:spcBef>
              <a:spcAft>
                <a:spcPts val="1333"/>
              </a:spcAft>
              <a:defRPr/>
            </a:pPr>
            <a:r>
              <a:rPr lang="fr-FR" sz="1800" b="1" dirty="0">
                <a:latin typeface="+mn-lt"/>
              </a:rPr>
              <a:t>Modification des cours</a:t>
            </a:r>
          </a:p>
          <a:p>
            <a:pPr marL="711746" lvl="2" indent="-285750" defTabSz="1015990" fontAlgn="auto">
              <a:spcBef>
                <a:spcPts val="0"/>
              </a:spcBef>
              <a:spcAft>
                <a:spcPts val="1333"/>
              </a:spcAft>
              <a:defRPr/>
            </a:pPr>
            <a:r>
              <a:rPr lang="fr-FR" dirty="0">
                <a:latin typeface="+mn-lt"/>
              </a:rPr>
              <a:t>En fonction des statistiques de fréquentation, la modification d’un cours est votée et organisée en réunion du bureau en tenant compte de toutes les contraintes (budget, prof, salle, …). </a:t>
            </a:r>
            <a:r>
              <a:rPr lang="fr-FR" b="1" dirty="0">
                <a:latin typeface="+mn-lt"/>
              </a:rPr>
              <a:t>Quand cela est possible </a:t>
            </a:r>
            <a:r>
              <a:rPr lang="fr-FR" dirty="0">
                <a:latin typeface="+mn-lt"/>
              </a:rPr>
              <a:t>(choix horaire, prof, …) des sondages peuvent être organisés.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8F3D6BB6-2D1E-4E31-9A69-F6C2E9C78FE5}" type="slidenum">
              <a:rPr lang="fr-FR"/>
              <a:pPr defTabSz="796925" fontAlgn="base">
                <a:spcBef>
                  <a:spcPct val="0"/>
                </a:spcBef>
                <a:spcAft>
                  <a:spcPct val="0"/>
                </a:spcAft>
              </a:pPr>
              <a:t>8</a:t>
            </a:fld>
            <a:endParaRPr lang="fr-FR" dirty="0"/>
          </a:p>
        </p:txBody>
      </p:sp>
      <p:sp>
        <p:nvSpPr>
          <p:cNvPr id="67587" name="Titre 1"/>
          <p:cNvSpPr>
            <a:spLocks noGrp="1"/>
          </p:cNvSpPr>
          <p:nvPr>
            <p:ph type="title"/>
          </p:nvPr>
        </p:nvSpPr>
        <p:spPr>
          <a:xfrm>
            <a:off x="330200" y="579438"/>
            <a:ext cx="8750300" cy="590550"/>
          </a:xfrm>
        </p:spPr>
        <p:txBody>
          <a:bodyPr/>
          <a:lstStyle/>
          <a:p>
            <a:r>
              <a:rPr dirty="0">
                <a:latin typeface="Arial Black" pitchFamily="34" charset="0"/>
              </a:rPr>
              <a:t>Vie du Bureau (5/5)</a:t>
            </a:r>
            <a:br>
              <a:rPr dirty="0">
                <a:latin typeface="Arial Black" pitchFamily="34" charset="0"/>
              </a:rPr>
            </a:br>
            <a:r>
              <a:rPr sz="1600" dirty="0">
                <a:latin typeface="Arial Black" pitchFamily="34" charset="0"/>
              </a:rPr>
              <a:t>Organisation de la section</a:t>
            </a:r>
          </a:p>
        </p:txBody>
      </p:sp>
      <p:sp>
        <p:nvSpPr>
          <p:cNvPr id="67588"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
        <p:nvSpPr>
          <p:cNvPr id="7" name="Espace réservé du contenu 3"/>
          <p:cNvSpPr>
            <a:spLocks noGrp="1"/>
          </p:cNvSpPr>
          <p:nvPr>
            <p:ph sz="quarter" idx="15"/>
          </p:nvPr>
        </p:nvSpPr>
        <p:spPr>
          <a:xfrm>
            <a:off x="330791" y="1411705"/>
            <a:ext cx="9209267" cy="3707227"/>
          </a:xfrm>
        </p:spPr>
        <p:txBody>
          <a:bodyPr rtlCol="0">
            <a:normAutofit fontScale="25000" lnSpcReduction="20000"/>
          </a:bodyPr>
          <a:lstStyle/>
          <a:p>
            <a:pPr marL="830262" lvl="1" indent="-685800" defTabSz="1015990" fontAlgn="auto">
              <a:spcBef>
                <a:spcPts val="0"/>
              </a:spcBef>
              <a:spcAft>
                <a:spcPts val="1333"/>
              </a:spcAft>
              <a:defRPr/>
            </a:pPr>
            <a:r>
              <a:rPr lang="fr-FR" sz="6400" b="1" dirty="0">
                <a:latin typeface="+mn-lt"/>
              </a:rPr>
              <a:t>Suppression d’un cours</a:t>
            </a:r>
          </a:p>
          <a:p>
            <a:pPr marL="714375" lvl="2" indent="-288925" defTabSz="1015990" fontAlgn="auto">
              <a:spcBef>
                <a:spcPts val="0"/>
              </a:spcBef>
              <a:spcAft>
                <a:spcPts val="600"/>
              </a:spcAft>
              <a:defRPr/>
            </a:pPr>
            <a:r>
              <a:rPr lang="fr-FR" sz="6400" dirty="0">
                <a:latin typeface="+mn-lt"/>
              </a:rPr>
              <a:t>Votée en réunion de bureau, sur la base des pointages, si la moyenne de fréquentation sur un trimestre &lt; 4 participants.</a:t>
            </a:r>
          </a:p>
          <a:p>
            <a:pPr marL="425996" lvl="2" indent="0" defTabSz="1015990" fontAlgn="auto">
              <a:spcBef>
                <a:spcPts val="0"/>
              </a:spcBef>
              <a:spcAft>
                <a:spcPts val="600"/>
              </a:spcAft>
              <a:buNone/>
              <a:defRPr/>
            </a:pPr>
            <a:endParaRPr lang="fr-FR" sz="6400" dirty="0">
              <a:latin typeface="+mn-lt"/>
            </a:endParaRPr>
          </a:p>
          <a:p>
            <a:pPr marL="830262" lvl="1" indent="-685800" defTabSz="1015990" fontAlgn="auto">
              <a:spcBef>
                <a:spcPts val="0"/>
              </a:spcBef>
              <a:spcAft>
                <a:spcPts val="1333"/>
              </a:spcAft>
              <a:tabLst>
                <a:tab pos="714375" algn="l"/>
              </a:tabLst>
              <a:defRPr/>
            </a:pPr>
            <a:r>
              <a:rPr lang="fr-FR" sz="6400" b="1" dirty="0">
                <a:latin typeface="+mn-lt"/>
              </a:rPr>
              <a:t>Remplacement des professeurs (absences, vacances, …)</a:t>
            </a:r>
          </a:p>
          <a:p>
            <a:pPr marL="714375" lvl="2" indent="-315913" defTabSz="1015990" fontAlgn="auto">
              <a:spcBef>
                <a:spcPts val="0"/>
              </a:spcBef>
              <a:spcAft>
                <a:spcPts val="600"/>
              </a:spcAft>
              <a:defRPr/>
            </a:pPr>
            <a:r>
              <a:rPr lang="fr-FR" sz="6400" dirty="0">
                <a:latin typeface="+mn-lt"/>
              </a:rPr>
              <a:t>Voté en réunion de bureau.</a:t>
            </a:r>
            <a:endParaRPr lang="fr-FR" sz="6400" strike="sngStrike" dirty="0">
              <a:latin typeface="+mn-lt"/>
            </a:endParaRPr>
          </a:p>
          <a:p>
            <a:pPr marL="714375" lvl="2" indent="-315913" defTabSz="1015990" fontAlgn="auto">
              <a:spcBef>
                <a:spcPts val="0"/>
              </a:spcBef>
              <a:spcAft>
                <a:spcPts val="600"/>
              </a:spcAft>
              <a:defRPr/>
            </a:pPr>
            <a:r>
              <a:rPr lang="fr-FR" sz="6400" dirty="0">
                <a:latin typeface="+mn-lt"/>
              </a:rPr>
              <a:t>Tant que cela est possible et que le budget le permet, les profs absents sont remplacés. </a:t>
            </a:r>
          </a:p>
          <a:p>
            <a:pPr marL="714375" lvl="2" indent="-315913" defTabSz="1015990" fontAlgn="auto">
              <a:lnSpc>
                <a:spcPct val="120000"/>
              </a:lnSpc>
              <a:spcBef>
                <a:spcPts val="0"/>
              </a:spcBef>
              <a:spcAft>
                <a:spcPts val="600"/>
              </a:spcAft>
              <a:defRPr/>
            </a:pPr>
            <a:r>
              <a:rPr lang="fr-FR" sz="6400" dirty="0">
                <a:latin typeface="+mn-lt"/>
              </a:rPr>
              <a:t>Pendant les vacances scolaires, le planning est optimisé en fonction de la fréquentation attendue et il est fréquent que nous regroupions des cours dédoublés en temps normal (Pilates, Yoga &amp; Renfo). L</a:t>
            </a:r>
            <a:r>
              <a:rPr lang="fr-FR" sz="6400" dirty="0"/>
              <a:t>a section peut également procéder à des changements de salle (principalement des salles Yoga ou Bât culturel vers le petit gymnase qui a la plus grande capacité d’accueil).</a:t>
            </a:r>
          </a:p>
          <a:p>
            <a:pPr marL="714375" lvl="2" indent="-315913" defTabSz="1015990" fontAlgn="auto">
              <a:lnSpc>
                <a:spcPct val="120000"/>
              </a:lnSpc>
              <a:spcBef>
                <a:spcPts val="0"/>
              </a:spcBef>
              <a:spcAft>
                <a:spcPts val="600"/>
              </a:spcAft>
              <a:defRPr/>
            </a:pPr>
            <a:endParaRPr lang="fr-FR" sz="4000" dirty="0">
              <a:latin typeface="+mn-lt"/>
            </a:endParaRPr>
          </a:p>
          <a:p>
            <a:pPr marL="679993" lvl="2" indent="-253997" defTabSz="1015990" fontAlgn="auto">
              <a:spcBef>
                <a:spcPts val="0"/>
              </a:spcBef>
              <a:spcAft>
                <a:spcPts val="1333"/>
              </a:spcAft>
              <a:buClr>
                <a:srgbClr val="002060"/>
              </a:buClr>
              <a:buFont typeface="Wingdings 3" panose="05040102010807070707" pitchFamily="18" charset="2"/>
              <a:buChar char="î"/>
              <a:defRPr/>
            </a:pPr>
            <a:endParaRPr lang="fr-FR" dirty="0">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re 1"/>
          <p:cNvSpPr>
            <a:spLocks noGrp="1"/>
          </p:cNvSpPr>
          <p:nvPr>
            <p:ph type="title"/>
          </p:nvPr>
        </p:nvSpPr>
        <p:spPr>
          <a:xfrm>
            <a:off x="330200" y="523875"/>
            <a:ext cx="8750300" cy="592138"/>
          </a:xfrm>
        </p:spPr>
        <p:txBody>
          <a:bodyPr/>
          <a:lstStyle/>
          <a:p>
            <a:r>
              <a:rPr dirty="0">
                <a:latin typeface="Arial Black" pitchFamily="34" charset="0"/>
              </a:rPr>
              <a:t>Développement global de la section (1/8) :</a:t>
            </a:r>
            <a:br>
              <a:rPr dirty="0">
                <a:latin typeface="Arial Black" pitchFamily="34" charset="0"/>
              </a:rPr>
            </a:br>
            <a:r>
              <a:rPr sz="1600" dirty="0">
                <a:latin typeface="Arial Black" pitchFamily="34" charset="0"/>
              </a:rPr>
              <a:t>Nombre d’adhérents ECP (Equivalent Cotisation Pleine) :</a:t>
            </a:r>
          </a:p>
        </p:txBody>
      </p:sp>
      <p:sp>
        <p:nvSpPr>
          <p:cNvPr id="69634" name="Espace réservé du numéro de diapositive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defTabSz="796925" fontAlgn="base">
              <a:spcBef>
                <a:spcPct val="0"/>
              </a:spcBef>
              <a:spcAft>
                <a:spcPct val="0"/>
              </a:spcAft>
            </a:pPr>
            <a:fld id="{2F3EAE66-6B46-4E25-B2E8-5A61196F0C16}" type="slidenum">
              <a:rPr lang="fr-FR"/>
              <a:pPr defTabSz="796925" fontAlgn="base">
                <a:spcBef>
                  <a:spcPct val="0"/>
                </a:spcBef>
                <a:spcAft>
                  <a:spcPct val="0"/>
                </a:spcAft>
              </a:pPr>
              <a:t>9</a:t>
            </a:fld>
            <a:endParaRPr lang="fr-FR" dirty="0"/>
          </a:p>
        </p:txBody>
      </p:sp>
      <p:sp>
        <p:nvSpPr>
          <p:cNvPr id="69637" name="Sous-titre 2"/>
          <p:cNvSpPr>
            <a:spLocks noGrp="1"/>
          </p:cNvSpPr>
          <p:nvPr>
            <p:ph type="subTitle" idx="14"/>
          </p:nvPr>
        </p:nvSpPr>
        <p:spPr>
          <a:xfrm>
            <a:off x="330200" y="250825"/>
            <a:ext cx="7962900" cy="265113"/>
          </a:xfrm>
        </p:spPr>
        <p:txBody>
          <a:bodyPr>
            <a:normAutofit fontScale="92500" lnSpcReduction="20000"/>
          </a:bodyPr>
          <a:lstStyle/>
          <a:p>
            <a:r>
              <a:rPr sz="1400" b="1" dirty="0">
                <a:solidFill>
                  <a:srgbClr val="FF9900"/>
                </a:solidFill>
                <a:latin typeface="Segoe UI Black"/>
                <a:ea typeface="Segoe UI Black"/>
                <a:cs typeface="Segoe UI Black"/>
              </a:rPr>
              <a:t>AG FitZen </a:t>
            </a:r>
            <a:r>
              <a:rPr lang="fr-FR" sz="1400" b="1" dirty="0">
                <a:solidFill>
                  <a:srgbClr val="FF9900"/>
                </a:solidFill>
                <a:latin typeface="Segoe UI Black"/>
                <a:ea typeface="Segoe UI Black"/>
                <a:cs typeface="Segoe UI Black"/>
              </a:rPr>
              <a:t>2026</a:t>
            </a:r>
            <a:endParaRPr sz="1400" b="1" dirty="0">
              <a:solidFill>
                <a:srgbClr val="FF9900"/>
              </a:solidFill>
              <a:latin typeface="Segoe UI Black"/>
              <a:ea typeface="Segoe UI Black"/>
              <a:cs typeface="Segoe UI Black"/>
            </a:endParaRPr>
          </a:p>
        </p:txBody>
      </p:sp>
      <p:sp>
        <p:nvSpPr>
          <p:cNvPr id="9" name="Rectangle 5"/>
          <p:cNvSpPr>
            <a:spLocks noChangeArrowheads="1"/>
          </p:cNvSpPr>
          <p:nvPr/>
        </p:nvSpPr>
        <p:spPr bwMode="auto">
          <a:xfrm>
            <a:off x="7276171" y="1464337"/>
            <a:ext cx="2564780" cy="3216265"/>
          </a:xfrm>
          <a:prstGeom prst="rect">
            <a:avLst/>
          </a:prstGeom>
          <a:noFill/>
          <a:ln w="9525">
            <a:noFill/>
            <a:miter lim="800000"/>
            <a:headEnd/>
            <a:tailEnd/>
          </a:ln>
        </p:spPr>
        <p:txBody>
          <a:bodyPr wrap="square">
            <a:spAutoFit/>
          </a:bodyPr>
          <a:lstStyle/>
          <a:p>
            <a:pPr marL="57150" algn="ctr">
              <a:spcBef>
                <a:spcPts val="600"/>
              </a:spcBef>
              <a:buClr>
                <a:srgbClr val="00B0F0"/>
              </a:buClr>
            </a:pPr>
            <a:r>
              <a:rPr lang="fr-FR" sz="1400" b="1" dirty="0">
                <a:solidFill>
                  <a:srgbClr val="002060"/>
                </a:solidFill>
              </a:rPr>
              <a:t>326 </a:t>
            </a:r>
            <a:r>
              <a:rPr lang="fr-FR" sz="1400" dirty="0">
                <a:solidFill>
                  <a:srgbClr val="002060"/>
                </a:solidFill>
              </a:rPr>
              <a:t>ECP en 2024-2025</a:t>
            </a:r>
            <a:br>
              <a:rPr lang="fr-FR" sz="1400" dirty="0">
                <a:solidFill>
                  <a:srgbClr val="002060"/>
                </a:solidFill>
              </a:rPr>
            </a:br>
            <a:r>
              <a:rPr lang="fr-FR" sz="1400" dirty="0">
                <a:solidFill>
                  <a:srgbClr val="002060"/>
                </a:solidFill>
              </a:rPr>
              <a:t>(</a:t>
            </a:r>
            <a:r>
              <a:rPr lang="fr-FR" sz="1400" b="1" dirty="0">
                <a:solidFill>
                  <a:srgbClr val="002060"/>
                </a:solidFill>
              </a:rPr>
              <a:t>340</a:t>
            </a:r>
            <a:r>
              <a:rPr lang="fr-FR" sz="1400" dirty="0">
                <a:solidFill>
                  <a:srgbClr val="002060"/>
                </a:solidFill>
              </a:rPr>
              <a:t> adhérents)  </a:t>
            </a:r>
          </a:p>
          <a:p>
            <a:pPr marL="57150" algn="ctr">
              <a:spcBef>
                <a:spcPts val="600"/>
              </a:spcBef>
              <a:buClr>
                <a:srgbClr val="00B0F0"/>
              </a:buClr>
            </a:pPr>
            <a:r>
              <a:rPr lang="fr-FR" sz="1400" dirty="0">
                <a:solidFill>
                  <a:srgbClr val="002060"/>
                </a:solidFill>
              </a:rPr>
              <a:t>vs</a:t>
            </a:r>
            <a:endParaRPr lang="fr-FR" sz="1200" dirty="0">
              <a:solidFill>
                <a:srgbClr val="002060"/>
              </a:solidFill>
            </a:endParaRPr>
          </a:p>
          <a:p>
            <a:pPr marL="57150" algn="ctr">
              <a:spcBef>
                <a:spcPts val="600"/>
              </a:spcBef>
              <a:buClr>
                <a:srgbClr val="00B0F0"/>
              </a:buClr>
            </a:pPr>
            <a:r>
              <a:rPr lang="fr-FR" sz="1400" b="1" dirty="0">
                <a:solidFill>
                  <a:srgbClr val="002060"/>
                </a:solidFill>
                <a:highlight>
                  <a:srgbClr val="FFFFFF"/>
                </a:highlight>
              </a:rPr>
              <a:t>288</a:t>
            </a:r>
            <a:r>
              <a:rPr lang="fr-FR" sz="1400" b="1" dirty="0">
                <a:solidFill>
                  <a:srgbClr val="002060"/>
                </a:solidFill>
              </a:rPr>
              <a:t> </a:t>
            </a:r>
            <a:r>
              <a:rPr lang="fr-FR" sz="1400" dirty="0">
                <a:solidFill>
                  <a:srgbClr val="002060"/>
                </a:solidFill>
              </a:rPr>
              <a:t>ECP au 09/02/2026</a:t>
            </a:r>
            <a:br>
              <a:rPr lang="fr-FR" sz="1400" dirty="0">
                <a:solidFill>
                  <a:srgbClr val="002060"/>
                </a:solidFill>
              </a:rPr>
            </a:br>
            <a:r>
              <a:rPr lang="fr-FR" sz="1400" dirty="0">
                <a:solidFill>
                  <a:srgbClr val="002060"/>
                </a:solidFill>
              </a:rPr>
              <a:t>(</a:t>
            </a:r>
            <a:r>
              <a:rPr lang="fr-FR" sz="1400" b="1" dirty="0">
                <a:solidFill>
                  <a:srgbClr val="002060"/>
                </a:solidFill>
              </a:rPr>
              <a:t>294 </a:t>
            </a:r>
            <a:r>
              <a:rPr lang="fr-FR" sz="1400" dirty="0">
                <a:solidFill>
                  <a:srgbClr val="002060"/>
                </a:solidFill>
              </a:rPr>
              <a:t>adhérents)</a:t>
            </a:r>
            <a:endParaRPr lang="fr-FR" sz="1400" dirty="0"/>
          </a:p>
          <a:p>
            <a:pPr marL="57150" lvl="1" indent="0" algn="ctr">
              <a:spcBef>
                <a:spcPts val="600"/>
              </a:spcBef>
              <a:buClr>
                <a:srgbClr val="00B0F0"/>
              </a:buClr>
            </a:pPr>
            <a:r>
              <a:rPr lang="fr-FR" sz="1200" dirty="0">
                <a:solidFill>
                  <a:srgbClr val="002060"/>
                </a:solidFill>
              </a:rPr>
              <a:t>+ il continue à y avoir des inscriptions en cours d'année</a:t>
            </a:r>
          </a:p>
          <a:p>
            <a:pPr marL="57150" lvl="1" indent="0" algn="ctr">
              <a:spcBef>
                <a:spcPts val="600"/>
              </a:spcBef>
              <a:buClr>
                <a:srgbClr val="00B0F0"/>
              </a:buClr>
            </a:pPr>
            <a:endParaRPr lang="fr-FR" sz="1200" dirty="0">
              <a:solidFill>
                <a:srgbClr val="002060"/>
              </a:solidFill>
            </a:endParaRPr>
          </a:p>
          <a:p>
            <a:pPr marL="57150" lvl="1" indent="0" algn="ctr">
              <a:spcBef>
                <a:spcPts val="600"/>
              </a:spcBef>
              <a:buClr>
                <a:srgbClr val="00B0F0"/>
              </a:buClr>
            </a:pPr>
            <a:r>
              <a:rPr lang="fr-FR" sz="1200" dirty="0">
                <a:solidFill>
                  <a:srgbClr val="002060"/>
                </a:solidFill>
              </a:rPr>
              <a:t>Le Bureau a peu d’hypothèses sur la raison de la baisse du nombre d’adhésions cette saison, peut-être quelques départs à la retraite n’ayant pas donnés lieu au renouvellement d’adhésion.</a:t>
            </a:r>
          </a:p>
        </p:txBody>
      </p:sp>
      <p:pic>
        <p:nvPicPr>
          <p:cNvPr id="5" name="Image 4">
            <a:extLst>
              <a:ext uri="{FF2B5EF4-FFF2-40B4-BE49-F238E27FC236}">
                <a16:creationId xmlns:a16="http://schemas.microsoft.com/office/drawing/2014/main" id="{DA224BB2-A0AE-4431-91C3-A5A588506F98}"/>
              </a:ext>
            </a:extLst>
          </p:cNvPr>
          <p:cNvPicPr>
            <a:picLocks noChangeAspect="1"/>
          </p:cNvPicPr>
          <p:nvPr/>
        </p:nvPicPr>
        <p:blipFill>
          <a:blip r:embed="rId3"/>
          <a:stretch>
            <a:fillRect/>
          </a:stretch>
        </p:blipFill>
        <p:spPr>
          <a:xfrm>
            <a:off x="133815" y="1186791"/>
            <a:ext cx="7083147" cy="3775502"/>
          </a:xfrm>
          <a:prstGeom prst="rect">
            <a:avLst/>
          </a:prstGeom>
        </p:spPr>
      </p:pic>
    </p:spTree>
  </p:cSld>
  <p:clrMapOvr>
    <a:masterClrMapping/>
  </p:clrMapOvr>
</p:sld>
</file>

<file path=ppt/theme/theme1.xml><?xml version="1.0" encoding="utf-8"?>
<a:theme xmlns:a="http://schemas.openxmlformats.org/drawingml/2006/main" name="CNES - Diapos Titr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NES - Sommaires">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NES - Text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NES - Diapos Titr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NES - Diapos Titr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NES - Text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D0E142B2017944B0E7AF63A856B8D8" ma:contentTypeVersion="0" ma:contentTypeDescription="Crée un document." ma:contentTypeScope="" ma:versionID="70ccbb773a2b0fb7e539cca9278ef824">
  <xsd:schema xmlns:xsd="http://www.w3.org/2001/XMLSchema" xmlns:xs="http://www.w3.org/2001/XMLSchema" xmlns:p="http://schemas.microsoft.com/office/2006/metadata/properties" targetNamespace="http://schemas.microsoft.com/office/2006/metadata/properties" ma:root="true" ma:fieldsID="bb9ad0a017350df05c46ed0b17b5967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A45505-BA08-405F-9330-6E3194FFD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D31D825-E308-4A64-93F6-C691B99C9671}">
  <ds:schemaRefs>
    <ds:schemaRef ds:uri="http://schemas.microsoft.com/sharepoint/v3/contenttype/forms"/>
  </ds:schemaRefs>
</ds:datastoreItem>
</file>

<file path=customXml/itemProps3.xml><?xml version="1.0" encoding="utf-8"?>
<ds:datastoreItem xmlns:ds="http://schemas.openxmlformats.org/officeDocument/2006/customXml" ds:itemID="{AEA81427-831B-4FB5-9B24-37B38813E286}">
  <ds:schemaRefs>
    <ds:schemaRef ds:uri="http://purl.org/dc/elements/1.1/"/>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1077</TotalTime>
  <Words>2583</Words>
  <Application>Microsoft Office PowerPoint</Application>
  <PresentationFormat>Personnalisé</PresentationFormat>
  <Paragraphs>267</Paragraphs>
  <Slides>24</Slides>
  <Notes>22</Notes>
  <HiddenSlides>0</HiddenSlides>
  <MMClips>0</MMClips>
  <ScaleCrop>false</ScaleCrop>
  <HeadingPairs>
    <vt:vector size="8" baseType="variant">
      <vt:variant>
        <vt:lpstr>Polices utilisées</vt:lpstr>
      </vt:variant>
      <vt:variant>
        <vt:i4>12</vt:i4>
      </vt:variant>
      <vt:variant>
        <vt:lpstr>Thème</vt:lpstr>
      </vt:variant>
      <vt:variant>
        <vt:i4>6</vt:i4>
      </vt:variant>
      <vt:variant>
        <vt:lpstr>Serveurs OLE incorporés</vt:lpstr>
      </vt:variant>
      <vt:variant>
        <vt:i4>1</vt:i4>
      </vt:variant>
      <vt:variant>
        <vt:lpstr>Titres des diapositives</vt:lpstr>
      </vt:variant>
      <vt:variant>
        <vt:i4>24</vt:i4>
      </vt:variant>
    </vt:vector>
  </HeadingPairs>
  <TitlesOfParts>
    <vt:vector size="43" baseType="lpstr">
      <vt:lpstr>Aptos</vt:lpstr>
      <vt:lpstr>Arial</vt:lpstr>
      <vt:lpstr>Arial Black</vt:lpstr>
      <vt:lpstr>Arial Narrow</vt:lpstr>
      <vt:lpstr>Calibri</vt:lpstr>
      <vt:lpstr>Candara</vt:lpstr>
      <vt:lpstr>Courier New</vt:lpstr>
      <vt:lpstr>Georgia</vt:lpstr>
      <vt:lpstr>Segoe UI Black</vt:lpstr>
      <vt:lpstr>Wingdings</vt:lpstr>
      <vt:lpstr>Wingdings 2</vt:lpstr>
      <vt:lpstr>Wingdings 3</vt:lpstr>
      <vt:lpstr>CNES - Diapos Titre</vt:lpstr>
      <vt:lpstr>CNES - Sommaires</vt:lpstr>
      <vt:lpstr>CNES - Texte</vt:lpstr>
      <vt:lpstr>1_CNES - Diapos Titre</vt:lpstr>
      <vt:lpstr>2_CNES - Diapos Titre</vt:lpstr>
      <vt:lpstr>1_CNES - Texte</vt:lpstr>
      <vt:lpstr>Feuille de calcul</vt:lpstr>
      <vt:lpstr>Présentation PowerPoint</vt:lpstr>
      <vt:lpstr>Présentation de l’AG</vt:lpstr>
      <vt:lpstr>Plan</vt:lpstr>
      <vt:lpstr>Vie du Bureau 2025 (1/5)</vt:lpstr>
      <vt:lpstr>Vie du Bureau  (2/5) Organisation de la section </vt:lpstr>
      <vt:lpstr>Vie du Bureau (3/5) Organisation de la section </vt:lpstr>
      <vt:lpstr>Vie du Bureau (4/5) Organisation de la section </vt:lpstr>
      <vt:lpstr>Vie du Bureau (5/5) Organisation de la section</vt:lpstr>
      <vt:lpstr>Développement global de la section (1/8) : Nombre d’adhérents ECP (Equivalent Cotisation Pleine) :</vt:lpstr>
      <vt:lpstr>Développement global de la section (2/8) :  Planning</vt:lpstr>
      <vt:lpstr>Développement global de la section (3/8) : Profs </vt:lpstr>
      <vt:lpstr>Développement global de la section (4/8) Heures de cours dispensées</vt:lpstr>
      <vt:lpstr>Développement global de la section (5/8) Cotisation</vt:lpstr>
      <vt:lpstr>Présentation PowerPoint</vt:lpstr>
      <vt:lpstr>Présentation PowerPoint</vt:lpstr>
      <vt:lpstr>Développement global de la section (8/8) Achats - Investissements</vt:lpstr>
      <vt:lpstr>Vote du Bilan moral 2025</vt:lpstr>
      <vt:lpstr>Bilan trésorerie (1/2)</vt:lpstr>
      <vt:lpstr>Bilan trésorerie (2/2)</vt:lpstr>
      <vt:lpstr>Vote du Bilan financier 2025</vt:lpstr>
      <vt:lpstr>Décision au vote</vt:lpstr>
      <vt:lpstr>Actualités et Perspectives pour la saison 2025-2026</vt:lpstr>
      <vt:lpstr>Vote du bureau 2026</vt:lpstr>
      <vt:lpstr>Annexe : Commentaires/ Questions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Lola PEIRE</dc:creator>
  <cp:lastModifiedBy>Pascale</cp:lastModifiedBy>
  <cp:revision>550</cp:revision>
  <cp:lastPrinted>2019-02-14T09:05:33Z</cp:lastPrinted>
  <dcterms:created xsi:type="dcterms:W3CDTF">2017-04-10T17:55:28Z</dcterms:created>
  <dcterms:modified xsi:type="dcterms:W3CDTF">2026-02-18T15:36:40Z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fCentres">
    <vt:lpwstr>26;#Kourou|10e6e4f8-5444-4c46-91d9-1d88f2248fca;#1;# Paris 2|e5d5a7c2-9e1f-49dd-b608-1d310d9817dc;#8;# Paris|808df145-e770-4e55-a124-c99bdc3fc87b;#2;# Toulouse|4631c293-d816-4767-8a32-a2fe4467ee72</vt:lpwstr>
  </property>
  <property fmtid="{D5CDD505-2E9C-101B-9397-08002B2CF9AE}" pid="3" name="Projet">
    <vt:lpwstr/>
  </property>
  <property fmtid="{D5CDD505-2E9C-101B-9397-08002B2CF9AE}" pid="4" name="Classification">
    <vt:lpwstr/>
  </property>
  <property fmtid="{D5CDD505-2E9C-101B-9397-08002B2CF9AE}" pid="5" name="Direction">
    <vt:lpwstr/>
  </property>
  <property fmtid="{D5CDD505-2E9C-101B-9397-08002B2CF9AE}" pid="6" name="ContentTypeId">
    <vt:lpwstr>0x01010064D0E142B2017944B0E7AF63A856B8D8</vt:lpwstr>
  </property>
  <property fmtid="{D5CDD505-2E9C-101B-9397-08002B2CF9AE}" pid="7" name="Affiliation">
    <vt:lpwstr>CNES</vt:lpwstr>
  </property>
  <property fmtid="{D5CDD505-2E9C-101B-9397-08002B2CF9AE}" pid="8" name="n23abec99e074c2aa90fa92cbc1c54cd">
    <vt:lpwstr/>
  </property>
  <property fmtid="{D5CDD505-2E9C-101B-9397-08002B2CF9AE}" pid="9" name="n5aee8f940e84a44a9d0a82d1e7cc607">
    <vt:lpwstr/>
  </property>
  <property fmtid="{D5CDD505-2E9C-101B-9397-08002B2CF9AE}" pid="10" name="m87c471c6bd344bca5d69bd9ba6ed2b9">
    <vt:lpwstr/>
  </property>
  <property fmtid="{D5CDD505-2E9C-101B-9397-08002B2CF9AE}" pid="11" name="_docset_NoMedatataSyncRequired">
    <vt:lpwstr>False</vt:lpwstr>
  </property>
  <property fmtid="{D5CDD505-2E9C-101B-9397-08002B2CF9AE}" pid="12" name="_dlc_DocIdItemGuid">
    <vt:lpwstr>7661e759-e4c7-4bdd-bec3-73f1203f95ac</vt:lpwstr>
  </property>
</Properties>
</file>